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7" r:id="rId4"/>
    <p:sldMasterId id="214748369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Inter Tight Medium"/>
      <p:regular r:id="rId27"/>
      <p:bold r:id="rId28"/>
      <p:italic r:id="rId29"/>
      <p:boldItalic r:id="rId30"/>
    </p:embeddedFont>
    <p:embeddedFont>
      <p:font typeface="Inter Tight"/>
      <p:regular r:id="rId31"/>
      <p:bold r:id="rId32"/>
      <p:italic r:id="rId33"/>
      <p:boldItalic r:id="rId34"/>
    </p:embeddedFont>
    <p:embeddedFont>
      <p:font typeface="Inter Tight SemiBold"/>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InterTightMedium-bold.fntdata"/><Relationship Id="rId27" Type="http://schemas.openxmlformats.org/officeDocument/2006/relationships/font" Target="fonts/InterTightMedium-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InterTightMedium-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InterTight-regular.fntdata"/><Relationship Id="rId30" Type="http://schemas.openxmlformats.org/officeDocument/2006/relationships/font" Target="fonts/InterTightMedium-boldItalic.fntdata"/><Relationship Id="rId11" Type="http://schemas.openxmlformats.org/officeDocument/2006/relationships/slide" Target="slides/slide5.xml"/><Relationship Id="rId33" Type="http://schemas.openxmlformats.org/officeDocument/2006/relationships/font" Target="fonts/InterTight-italic.fntdata"/><Relationship Id="rId10" Type="http://schemas.openxmlformats.org/officeDocument/2006/relationships/slide" Target="slides/slide4.xml"/><Relationship Id="rId32" Type="http://schemas.openxmlformats.org/officeDocument/2006/relationships/font" Target="fonts/InterTight-bold.fntdata"/><Relationship Id="rId13" Type="http://schemas.openxmlformats.org/officeDocument/2006/relationships/slide" Target="slides/slide7.xml"/><Relationship Id="rId35" Type="http://schemas.openxmlformats.org/officeDocument/2006/relationships/font" Target="fonts/InterTightSemiBold-regular.fntdata"/><Relationship Id="rId12" Type="http://schemas.openxmlformats.org/officeDocument/2006/relationships/slide" Target="slides/slide6.xml"/><Relationship Id="rId34" Type="http://schemas.openxmlformats.org/officeDocument/2006/relationships/font" Target="fonts/InterTight-boldItalic.fntdata"/><Relationship Id="rId15" Type="http://schemas.openxmlformats.org/officeDocument/2006/relationships/slide" Target="slides/slide9.xml"/><Relationship Id="rId37" Type="http://schemas.openxmlformats.org/officeDocument/2006/relationships/font" Target="fonts/InterTightSemiBold-italic.fntdata"/><Relationship Id="rId14" Type="http://schemas.openxmlformats.org/officeDocument/2006/relationships/slide" Target="slides/slide8.xml"/><Relationship Id="rId36" Type="http://schemas.openxmlformats.org/officeDocument/2006/relationships/font" Target="fonts/InterTightSemiBold-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InterTightSemiBold-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png>
</file>

<file path=ppt/media/image13.png>
</file>

<file path=ppt/media/image14.png>
</file>

<file path=ppt/media/image15.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45bad546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45bad546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45bad546ad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345bad546ad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345bad546ad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345bad546ad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345bad546ad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345bad546ad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345bad546ad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345bad546ad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345bad546ad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345bad546ad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345bad546ad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345bad546ad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345bad546ad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345bad546ad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45bad546ad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345bad546ad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345bad546ad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345bad546ad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345bad546ad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345bad546ad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45bad546a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345bad546a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345bad546ad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345bad546ad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345bad546a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345bad546a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45bad546a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45bad546a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345bad546ad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345bad546a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345bad546ad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345bad546ad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345bad546ad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345bad546ad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45bad546a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345bad546a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345bad546ad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345bad546ad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54" name="Shape 54"/>
        <p:cNvGrpSpPr/>
        <p:nvPr/>
      </p:nvGrpSpPr>
      <p:grpSpPr>
        <a:xfrm>
          <a:off x="0" y="0"/>
          <a:ext cx="0" cy="0"/>
          <a:chOff x="0" y="0"/>
          <a:chExt cx="0" cy="0"/>
        </a:xfrm>
      </p:grpSpPr>
      <p:grpSp>
        <p:nvGrpSpPr>
          <p:cNvPr id="55" name="Google Shape;55;p14"/>
          <p:cNvGrpSpPr/>
          <p:nvPr/>
        </p:nvGrpSpPr>
        <p:grpSpPr>
          <a:xfrm rot="299808">
            <a:off x="124383" y="-559521"/>
            <a:ext cx="8900029" cy="6258229"/>
            <a:chOff x="124223" y="-559280"/>
            <a:chExt cx="8900025" cy="6258226"/>
          </a:xfrm>
        </p:grpSpPr>
        <p:grpSp>
          <p:nvGrpSpPr>
            <p:cNvPr id="56" name="Google Shape;56;p14"/>
            <p:cNvGrpSpPr/>
            <p:nvPr/>
          </p:nvGrpSpPr>
          <p:grpSpPr>
            <a:xfrm>
              <a:off x="124223" y="-78561"/>
              <a:ext cx="8900025" cy="5296800"/>
              <a:chOff x="124223" y="-78561"/>
              <a:chExt cx="8900025" cy="5296800"/>
            </a:xfrm>
          </p:grpSpPr>
          <p:sp>
            <p:nvSpPr>
              <p:cNvPr id="57" name="Google Shape;57;p14"/>
              <p:cNvSpPr/>
              <p:nvPr/>
            </p:nvSpPr>
            <p:spPr>
              <a:xfrm rot="-1623">
                <a:off x="7117071" y="2014308"/>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58" name="Google Shape;58;p14"/>
              <p:cNvSpPr/>
              <p:nvPr/>
            </p:nvSpPr>
            <p:spPr>
              <a:xfrm flipH="1" rot="-1487">
                <a:off x="124823" y="-77211"/>
                <a:ext cx="6242101" cy="5294100"/>
              </a:xfrm>
              <a:prstGeom prst="snip1Rect">
                <a:avLst>
                  <a:gd fmla="val 4248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59" name="Google Shape;59;p14"/>
              <p:cNvSpPr/>
              <p:nvPr/>
            </p:nvSpPr>
            <p:spPr>
              <a:xfrm flipH="1" rot="10798513">
                <a:off x="2781248" y="-76291"/>
                <a:ext cx="6242401" cy="5289900"/>
              </a:xfrm>
              <a:prstGeom prst="snip1Rect">
                <a:avLst>
                  <a:gd fmla="val 4249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60" name="Google Shape;60;p14"/>
              <p:cNvSpPr/>
              <p:nvPr/>
            </p:nvSpPr>
            <p:spPr>
              <a:xfrm rot="-1623">
                <a:off x="125118" y="1250275"/>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61" name="Google Shape;61;p14"/>
            <p:cNvSpPr/>
            <p:nvPr/>
          </p:nvSpPr>
          <p:spPr>
            <a:xfrm rot="-4516116">
              <a:off x="314265" y="-331820"/>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62" name="Google Shape;62;p14"/>
            <p:cNvSpPr/>
            <p:nvPr/>
          </p:nvSpPr>
          <p:spPr>
            <a:xfrm rot="6283884">
              <a:off x="6963097" y="3633506"/>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63" name="Google Shape;63;p14"/>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SzPts val="5000"/>
              <a:buNone/>
              <a:defRPr sz="5000"/>
            </a:lvl1pPr>
            <a:lvl2pPr lvl="1">
              <a:lnSpc>
                <a:spcPct val="90000"/>
              </a:lnSpc>
              <a:spcBef>
                <a:spcPts val="0"/>
              </a:spcBef>
              <a:spcAft>
                <a:spcPts val="0"/>
              </a:spcAft>
              <a:buSzPts val="5000"/>
              <a:buNone/>
              <a:defRPr sz="5000"/>
            </a:lvl2pPr>
            <a:lvl3pPr lvl="2">
              <a:lnSpc>
                <a:spcPct val="90000"/>
              </a:lnSpc>
              <a:spcBef>
                <a:spcPts val="0"/>
              </a:spcBef>
              <a:spcAft>
                <a:spcPts val="0"/>
              </a:spcAft>
              <a:buSzPts val="5000"/>
              <a:buNone/>
              <a:defRPr sz="5000"/>
            </a:lvl3pPr>
            <a:lvl4pPr lvl="3">
              <a:lnSpc>
                <a:spcPct val="90000"/>
              </a:lnSpc>
              <a:spcBef>
                <a:spcPts val="0"/>
              </a:spcBef>
              <a:spcAft>
                <a:spcPts val="0"/>
              </a:spcAft>
              <a:buSzPts val="5000"/>
              <a:buNone/>
              <a:defRPr sz="5000"/>
            </a:lvl4pPr>
            <a:lvl5pPr lvl="4">
              <a:lnSpc>
                <a:spcPct val="90000"/>
              </a:lnSpc>
              <a:spcBef>
                <a:spcPts val="0"/>
              </a:spcBef>
              <a:spcAft>
                <a:spcPts val="0"/>
              </a:spcAft>
              <a:buSzPts val="5000"/>
              <a:buNone/>
              <a:defRPr sz="5000"/>
            </a:lvl5pPr>
            <a:lvl6pPr lvl="5">
              <a:lnSpc>
                <a:spcPct val="90000"/>
              </a:lnSpc>
              <a:spcBef>
                <a:spcPts val="0"/>
              </a:spcBef>
              <a:spcAft>
                <a:spcPts val="0"/>
              </a:spcAft>
              <a:buSzPts val="5000"/>
              <a:buNone/>
              <a:defRPr sz="5000"/>
            </a:lvl6pPr>
            <a:lvl7pPr lvl="6">
              <a:lnSpc>
                <a:spcPct val="90000"/>
              </a:lnSpc>
              <a:spcBef>
                <a:spcPts val="0"/>
              </a:spcBef>
              <a:spcAft>
                <a:spcPts val="0"/>
              </a:spcAft>
              <a:buSzPts val="5000"/>
              <a:buNone/>
              <a:defRPr sz="5000"/>
            </a:lvl7pPr>
            <a:lvl8pPr lvl="7">
              <a:lnSpc>
                <a:spcPct val="90000"/>
              </a:lnSpc>
              <a:spcBef>
                <a:spcPts val="0"/>
              </a:spcBef>
              <a:spcAft>
                <a:spcPts val="0"/>
              </a:spcAft>
              <a:buSzPts val="5000"/>
              <a:buNone/>
              <a:defRPr sz="5000"/>
            </a:lvl8pPr>
            <a:lvl9pPr lvl="8">
              <a:lnSpc>
                <a:spcPct val="90000"/>
              </a:lnSpc>
              <a:spcBef>
                <a:spcPts val="0"/>
              </a:spcBef>
              <a:spcAft>
                <a:spcPts val="0"/>
              </a:spcAft>
              <a:buSzPts val="5000"/>
              <a:buNone/>
              <a:defRPr sz="5000"/>
            </a:lvl9pPr>
          </a:lstStyle>
          <a:p/>
        </p:txBody>
      </p:sp>
      <p:sp>
        <p:nvSpPr>
          <p:cNvPr id="64" name="Google Shape;64;p14"/>
          <p:cNvSpPr txBox="1"/>
          <p:nvPr>
            <p:ph idx="1" type="subTitle"/>
          </p:nvPr>
        </p:nvSpPr>
        <p:spPr>
          <a:xfrm>
            <a:off x="1826325" y="3252475"/>
            <a:ext cx="5494800" cy="792600"/>
          </a:xfrm>
          <a:prstGeom prst="rect">
            <a:avLst/>
          </a:prstGeom>
        </p:spPr>
        <p:txBody>
          <a:bodyPr anchorCtr="0" anchor="t" bIns="91425" lIns="91425" spcFirstLastPara="1" rIns="91425" wrap="square" tIns="91425">
            <a:spAutoFit/>
          </a:bodyPr>
          <a:lstStyle>
            <a:lvl1pPr lvl="0">
              <a:spcBef>
                <a:spcPts val="0"/>
              </a:spcBef>
              <a:spcAft>
                <a:spcPts val="0"/>
              </a:spcAft>
              <a:buSzPts val="2500"/>
              <a:buFont typeface="Inter Tight Medium"/>
              <a:buNone/>
              <a:defRPr sz="2500">
                <a:latin typeface="Inter Tight Medium"/>
                <a:ea typeface="Inter Tight Medium"/>
                <a:cs typeface="Inter Tight Medium"/>
                <a:sym typeface="Inter Tight Medium"/>
              </a:defRPr>
            </a:lvl1pPr>
            <a:lvl2pPr lvl="1">
              <a:spcBef>
                <a:spcPts val="0"/>
              </a:spcBef>
              <a:spcAft>
                <a:spcPts val="0"/>
              </a:spcAft>
              <a:buSzPts val="2500"/>
              <a:buFont typeface="Inter Tight Medium"/>
              <a:buNone/>
              <a:defRPr sz="2500">
                <a:latin typeface="Inter Tight Medium"/>
                <a:ea typeface="Inter Tight Medium"/>
                <a:cs typeface="Inter Tight Medium"/>
                <a:sym typeface="Inter Tight Medium"/>
              </a:defRPr>
            </a:lvl2pPr>
            <a:lvl3pPr lvl="2">
              <a:spcBef>
                <a:spcPts val="0"/>
              </a:spcBef>
              <a:spcAft>
                <a:spcPts val="0"/>
              </a:spcAft>
              <a:buSzPts val="2500"/>
              <a:buFont typeface="Inter Tight Medium"/>
              <a:buNone/>
              <a:defRPr sz="2500">
                <a:latin typeface="Inter Tight Medium"/>
                <a:ea typeface="Inter Tight Medium"/>
                <a:cs typeface="Inter Tight Medium"/>
                <a:sym typeface="Inter Tight Medium"/>
              </a:defRPr>
            </a:lvl3pPr>
            <a:lvl4pPr lvl="3">
              <a:spcBef>
                <a:spcPts val="0"/>
              </a:spcBef>
              <a:spcAft>
                <a:spcPts val="0"/>
              </a:spcAft>
              <a:buSzPts val="2500"/>
              <a:buFont typeface="Inter Tight Medium"/>
              <a:buNone/>
              <a:defRPr sz="2500">
                <a:latin typeface="Inter Tight Medium"/>
                <a:ea typeface="Inter Tight Medium"/>
                <a:cs typeface="Inter Tight Medium"/>
                <a:sym typeface="Inter Tight Medium"/>
              </a:defRPr>
            </a:lvl4pPr>
            <a:lvl5pPr lvl="4">
              <a:spcBef>
                <a:spcPts val="0"/>
              </a:spcBef>
              <a:spcAft>
                <a:spcPts val="0"/>
              </a:spcAft>
              <a:buSzPts val="2500"/>
              <a:buFont typeface="Inter Tight Medium"/>
              <a:buNone/>
              <a:defRPr sz="2500">
                <a:latin typeface="Inter Tight Medium"/>
                <a:ea typeface="Inter Tight Medium"/>
                <a:cs typeface="Inter Tight Medium"/>
                <a:sym typeface="Inter Tight Medium"/>
              </a:defRPr>
            </a:lvl5pPr>
            <a:lvl6pPr lvl="5">
              <a:spcBef>
                <a:spcPts val="0"/>
              </a:spcBef>
              <a:spcAft>
                <a:spcPts val="0"/>
              </a:spcAft>
              <a:buSzPts val="2500"/>
              <a:buFont typeface="Inter Tight Medium"/>
              <a:buNone/>
              <a:defRPr sz="2500">
                <a:latin typeface="Inter Tight Medium"/>
                <a:ea typeface="Inter Tight Medium"/>
                <a:cs typeface="Inter Tight Medium"/>
                <a:sym typeface="Inter Tight Medium"/>
              </a:defRPr>
            </a:lvl6pPr>
            <a:lvl7pPr lvl="6">
              <a:spcBef>
                <a:spcPts val="0"/>
              </a:spcBef>
              <a:spcAft>
                <a:spcPts val="0"/>
              </a:spcAft>
              <a:buSzPts val="2500"/>
              <a:buFont typeface="Inter Tight Medium"/>
              <a:buNone/>
              <a:defRPr sz="2500">
                <a:latin typeface="Inter Tight Medium"/>
                <a:ea typeface="Inter Tight Medium"/>
                <a:cs typeface="Inter Tight Medium"/>
                <a:sym typeface="Inter Tight Medium"/>
              </a:defRPr>
            </a:lvl7pPr>
            <a:lvl8pPr lvl="7">
              <a:spcBef>
                <a:spcPts val="0"/>
              </a:spcBef>
              <a:spcAft>
                <a:spcPts val="0"/>
              </a:spcAft>
              <a:buSzPts val="2500"/>
              <a:buFont typeface="Inter Tight Medium"/>
              <a:buNone/>
              <a:defRPr sz="2500">
                <a:latin typeface="Inter Tight Medium"/>
                <a:ea typeface="Inter Tight Medium"/>
                <a:cs typeface="Inter Tight Medium"/>
                <a:sym typeface="Inter Tight Medium"/>
              </a:defRPr>
            </a:lvl8pPr>
            <a:lvl9pPr lvl="8">
              <a:spcBef>
                <a:spcPts val="0"/>
              </a:spcBef>
              <a:spcAft>
                <a:spcPts val="0"/>
              </a:spcAft>
              <a:buSzPts val="2500"/>
              <a:buFont typeface="Inter Tight Medium"/>
              <a:buNone/>
              <a:defRPr sz="2500">
                <a:latin typeface="Inter Tight Medium"/>
                <a:ea typeface="Inter Tight Medium"/>
                <a:cs typeface="Inter Tight Medium"/>
                <a:sym typeface="Inter Tight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65" name="Shape 65"/>
        <p:cNvGrpSpPr/>
        <p:nvPr/>
      </p:nvGrpSpPr>
      <p:grpSpPr>
        <a:xfrm>
          <a:off x="0" y="0"/>
          <a:ext cx="0" cy="0"/>
          <a:chOff x="0" y="0"/>
          <a:chExt cx="0" cy="0"/>
        </a:xfrm>
      </p:grpSpPr>
      <p:sp>
        <p:nvSpPr>
          <p:cNvPr id="66" name="Google Shape;66;p15"/>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7" name="Google Shape;67;p1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68" name="Shape 68"/>
        <p:cNvGrpSpPr/>
        <p:nvPr/>
      </p:nvGrpSpPr>
      <p:grpSpPr>
        <a:xfrm>
          <a:off x="0" y="0"/>
          <a:ext cx="0" cy="0"/>
          <a:chOff x="0" y="0"/>
          <a:chExt cx="0" cy="0"/>
        </a:xfrm>
      </p:grpSpPr>
      <p:sp>
        <p:nvSpPr>
          <p:cNvPr id="69" name="Google Shape;69;p1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0" name="Google Shape;70;p16"/>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1" name="Google Shape;71;p1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72" name="Shape 72"/>
        <p:cNvGrpSpPr/>
        <p:nvPr/>
      </p:nvGrpSpPr>
      <p:grpSpPr>
        <a:xfrm>
          <a:off x="0" y="0"/>
          <a:ext cx="0" cy="0"/>
          <a:chOff x="0" y="0"/>
          <a:chExt cx="0" cy="0"/>
        </a:xfrm>
      </p:grpSpPr>
      <p:sp>
        <p:nvSpPr>
          <p:cNvPr id="73" name="Google Shape;73;p17"/>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4" name="Google Shape;74;p17"/>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5" name="Google Shape;75;p17"/>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7" name="Shape 77"/>
        <p:cNvGrpSpPr/>
        <p:nvPr/>
      </p:nvGrpSpPr>
      <p:grpSpPr>
        <a:xfrm>
          <a:off x="0" y="0"/>
          <a:ext cx="0" cy="0"/>
          <a:chOff x="0" y="0"/>
          <a:chExt cx="0" cy="0"/>
        </a:xfrm>
      </p:grpSpPr>
      <p:sp>
        <p:nvSpPr>
          <p:cNvPr id="78" name="Google Shape;78;p1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9" name="Google Shape;79;p1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3">
    <p:spTree>
      <p:nvGrpSpPr>
        <p:cNvPr id="80" name="Shape 80"/>
        <p:cNvGrpSpPr/>
        <p:nvPr/>
      </p:nvGrpSpPr>
      <p:grpSpPr>
        <a:xfrm>
          <a:off x="0" y="0"/>
          <a:ext cx="0" cy="0"/>
          <a:chOff x="0" y="0"/>
          <a:chExt cx="0" cy="0"/>
        </a:xfrm>
      </p:grpSpPr>
      <p:sp>
        <p:nvSpPr>
          <p:cNvPr id="81" name="Google Shape;81;p19"/>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2" name="Google Shape;82;p19"/>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3" name="Google Shape;83;p1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_1">
    <p:spTree>
      <p:nvGrpSpPr>
        <p:cNvPr id="84" name="Shape 84"/>
        <p:cNvGrpSpPr/>
        <p:nvPr/>
      </p:nvGrpSpPr>
      <p:grpSpPr>
        <a:xfrm>
          <a:off x="0" y="0"/>
          <a:ext cx="0" cy="0"/>
          <a:chOff x="0" y="0"/>
          <a:chExt cx="0" cy="0"/>
        </a:xfrm>
      </p:grpSpPr>
      <p:sp>
        <p:nvSpPr>
          <p:cNvPr id="85" name="Google Shape;85;p20"/>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86" name="Google Shape;86;p2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87" name="Shape 87"/>
        <p:cNvGrpSpPr/>
        <p:nvPr/>
      </p:nvGrpSpPr>
      <p:grpSpPr>
        <a:xfrm>
          <a:off x="0" y="0"/>
          <a:ext cx="0" cy="0"/>
          <a:chOff x="0" y="0"/>
          <a:chExt cx="0" cy="0"/>
        </a:xfrm>
      </p:grpSpPr>
      <p:sp>
        <p:nvSpPr>
          <p:cNvPr id="88" name="Google Shape;88;p21"/>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1"/>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90" name="Google Shape;90;p21"/>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91" name="Google Shape;91;p21"/>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92" name="Google Shape;92;p2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_1">
    <p:spTree>
      <p:nvGrpSpPr>
        <p:cNvPr id="93" name="Shape 93"/>
        <p:cNvGrpSpPr/>
        <p:nvPr/>
      </p:nvGrpSpPr>
      <p:grpSpPr>
        <a:xfrm>
          <a:off x="0" y="0"/>
          <a:ext cx="0" cy="0"/>
          <a:chOff x="0" y="0"/>
          <a:chExt cx="0" cy="0"/>
        </a:xfrm>
      </p:grpSpPr>
      <p:sp>
        <p:nvSpPr>
          <p:cNvPr id="94" name="Google Shape;94;p22"/>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spcBef>
                <a:spcPts val="0"/>
              </a:spcBef>
              <a:spcAft>
                <a:spcPts val="0"/>
              </a:spcAft>
              <a:buSzPts val="1700"/>
              <a:buNone/>
              <a:defRPr/>
            </a:lvl1pPr>
          </a:lstStyle>
          <a:p/>
        </p:txBody>
      </p:sp>
      <p:sp>
        <p:nvSpPr>
          <p:cNvPr id="95" name="Google Shape;95;p2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96" name="Shape 96"/>
        <p:cNvGrpSpPr/>
        <p:nvPr/>
      </p:nvGrpSpPr>
      <p:grpSpPr>
        <a:xfrm>
          <a:off x="0" y="0"/>
          <a:ext cx="0" cy="0"/>
          <a:chOff x="0" y="0"/>
          <a:chExt cx="0" cy="0"/>
        </a:xfrm>
      </p:grpSpPr>
      <p:sp>
        <p:nvSpPr>
          <p:cNvPr id="97" name="Google Shape;97;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8" name="Google Shape;98;p23"/>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36550" lvl="0" marL="457200" algn="ctr">
              <a:spcBef>
                <a:spcPts val="0"/>
              </a:spcBef>
              <a:spcAft>
                <a:spcPts val="0"/>
              </a:spcAft>
              <a:buSzPts val="17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sp>
        <p:nvSpPr>
          <p:cNvPr id="99" name="Google Shape;99;p2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100" name="Shape 100"/>
        <p:cNvGrpSpPr/>
        <p:nvPr/>
      </p:nvGrpSpPr>
      <p:grpSpPr>
        <a:xfrm>
          <a:off x="0" y="0"/>
          <a:ext cx="0" cy="0"/>
          <a:chOff x="0" y="0"/>
          <a:chExt cx="0" cy="0"/>
        </a:xfrm>
      </p:grpSpPr>
      <p:sp>
        <p:nvSpPr>
          <p:cNvPr id="101" name="Google Shape;101;p2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102" name="Shape 102"/>
        <p:cNvGrpSpPr/>
        <p:nvPr/>
      </p:nvGrpSpPr>
      <p:grpSpPr>
        <a:xfrm>
          <a:off x="0" y="0"/>
          <a:ext cx="0" cy="0"/>
          <a:chOff x="0" y="0"/>
          <a:chExt cx="0" cy="0"/>
        </a:xfrm>
      </p:grpSpPr>
      <p:sp>
        <p:nvSpPr>
          <p:cNvPr id="103" name="Google Shape;103;p25"/>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2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2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6" name="Google Shape;106;p2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7" name="Google Shape;107;p2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8" name="Google Shape;108;p2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9" name="Google Shape;109;p2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10" name="Google Shape;110;p2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11" name="Shape 111"/>
        <p:cNvGrpSpPr/>
        <p:nvPr/>
      </p:nvGrpSpPr>
      <p:grpSpPr>
        <a:xfrm>
          <a:off x="0" y="0"/>
          <a:ext cx="0" cy="0"/>
          <a:chOff x="0" y="0"/>
          <a:chExt cx="0" cy="0"/>
        </a:xfrm>
      </p:grpSpPr>
      <p:sp>
        <p:nvSpPr>
          <p:cNvPr id="112" name="Google Shape;112;p2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3" name="Google Shape;113;p26"/>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14" name="Google Shape;114;p26"/>
          <p:cNvSpPr/>
          <p:nvPr>
            <p:ph idx="2" type="pic"/>
          </p:nvPr>
        </p:nvSpPr>
        <p:spPr>
          <a:xfrm>
            <a:off x="4992024" y="1152775"/>
            <a:ext cx="3840300" cy="3416400"/>
          </a:xfrm>
          <a:prstGeom prst="rect">
            <a:avLst/>
          </a:prstGeom>
          <a:noFill/>
          <a:ln>
            <a:noFill/>
          </a:ln>
        </p:spPr>
      </p:sp>
      <p:sp>
        <p:nvSpPr>
          <p:cNvPr id="115" name="Google Shape;115;p2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116" name="Shape 116"/>
        <p:cNvGrpSpPr/>
        <p:nvPr/>
      </p:nvGrpSpPr>
      <p:grpSpPr>
        <a:xfrm>
          <a:off x="0" y="0"/>
          <a:ext cx="0" cy="0"/>
          <a:chOff x="0" y="0"/>
          <a:chExt cx="0" cy="0"/>
        </a:xfrm>
      </p:grpSpPr>
      <p:sp>
        <p:nvSpPr>
          <p:cNvPr id="117" name="Google Shape;117;p2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7"/>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9" name="Google Shape;119;p27"/>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0" name="Google Shape;120;p27"/>
          <p:cNvSpPr txBox="1"/>
          <p:nvPr>
            <p:ph idx="2" type="body"/>
          </p:nvPr>
        </p:nvSpPr>
        <p:spPr>
          <a:xfrm>
            <a:off x="504800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1" name="Google Shape;121;p2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2" name="Google Shape;122;p2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23" name="Shape 123"/>
        <p:cNvGrpSpPr/>
        <p:nvPr/>
      </p:nvGrpSpPr>
      <p:grpSpPr>
        <a:xfrm>
          <a:off x="0" y="0"/>
          <a:ext cx="0" cy="0"/>
          <a:chOff x="0" y="0"/>
          <a:chExt cx="0" cy="0"/>
        </a:xfrm>
      </p:grpSpPr>
      <p:sp>
        <p:nvSpPr>
          <p:cNvPr id="124" name="Google Shape;124;p2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5" name="Google Shape;125;p28"/>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6" name="Google Shape;126;p28"/>
          <p:cNvSpPr txBox="1"/>
          <p:nvPr>
            <p:ph idx="2" type="body"/>
          </p:nvPr>
        </p:nvSpPr>
        <p:spPr>
          <a:xfrm>
            <a:off x="334772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7" name="Google Shape;127;p28"/>
          <p:cNvSpPr txBox="1"/>
          <p:nvPr>
            <p:ph idx="3" type="body"/>
          </p:nvPr>
        </p:nvSpPr>
        <p:spPr>
          <a:xfrm>
            <a:off x="62122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8" name="Google Shape;128;p28"/>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9" name="Google Shape;129;p2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0" name="Google Shape;130;p2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1" name="Google Shape;131;p2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32" name="Shape 132"/>
        <p:cNvGrpSpPr/>
        <p:nvPr/>
      </p:nvGrpSpPr>
      <p:grpSpPr>
        <a:xfrm>
          <a:off x="0" y="0"/>
          <a:ext cx="0" cy="0"/>
          <a:chOff x="0" y="0"/>
          <a:chExt cx="0" cy="0"/>
        </a:xfrm>
      </p:grpSpPr>
      <p:sp>
        <p:nvSpPr>
          <p:cNvPr id="133" name="Google Shape;133;p2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4" name="Google Shape;134;p29"/>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5" name="Google Shape;135;p29"/>
          <p:cNvSpPr txBox="1"/>
          <p:nvPr>
            <p:ph idx="2" type="body"/>
          </p:nvPr>
        </p:nvSpPr>
        <p:spPr>
          <a:xfrm>
            <a:off x="4938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6" name="Google Shape;136;p29"/>
          <p:cNvSpPr txBox="1"/>
          <p:nvPr>
            <p:ph idx="3" type="body"/>
          </p:nvPr>
        </p:nvSpPr>
        <p:spPr>
          <a:xfrm>
            <a:off x="366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7" name="Google Shape;137;p29"/>
          <p:cNvSpPr txBox="1"/>
          <p:nvPr>
            <p:ph idx="4" type="body"/>
          </p:nvPr>
        </p:nvSpPr>
        <p:spPr>
          <a:xfrm>
            <a:off x="4938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8" name="Google Shape;138;p29"/>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9" name="Google Shape;139;p2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40" name="Google Shape;140;p2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41" name="Google Shape;141;p2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42" name="Google Shape;142;p2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43" name="Shape 143"/>
        <p:cNvGrpSpPr/>
        <p:nvPr/>
      </p:nvGrpSpPr>
      <p:grpSpPr>
        <a:xfrm>
          <a:off x="0" y="0"/>
          <a:ext cx="0" cy="0"/>
          <a:chOff x="0" y="0"/>
          <a:chExt cx="0" cy="0"/>
        </a:xfrm>
      </p:grpSpPr>
      <p:sp>
        <p:nvSpPr>
          <p:cNvPr id="144" name="Google Shape;144;p3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5" name="Google Shape;145;p3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6" name="Google Shape;146;p3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7" name="Shape 147"/>
        <p:cNvGrpSpPr/>
        <p:nvPr/>
      </p:nvGrpSpPr>
      <p:grpSpPr>
        <a:xfrm>
          <a:off x="0" y="0"/>
          <a:ext cx="0" cy="0"/>
          <a:chOff x="0" y="0"/>
          <a:chExt cx="0" cy="0"/>
        </a:xfrm>
      </p:grpSpPr>
      <p:sp>
        <p:nvSpPr>
          <p:cNvPr id="148" name="Google Shape;148;p31"/>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9" name="Google Shape;149;p31"/>
          <p:cNvSpPr/>
          <p:nvPr>
            <p:ph idx="2" type="pic"/>
          </p:nvPr>
        </p:nvSpPr>
        <p:spPr>
          <a:xfrm>
            <a:off x="4804825" y="1133300"/>
            <a:ext cx="4027500" cy="2392800"/>
          </a:xfrm>
          <a:prstGeom prst="rect">
            <a:avLst/>
          </a:prstGeom>
          <a:noFill/>
          <a:ln>
            <a:noFill/>
          </a:ln>
        </p:spPr>
      </p:sp>
      <p:sp>
        <p:nvSpPr>
          <p:cNvPr id="150" name="Google Shape;150;p31"/>
          <p:cNvSpPr/>
          <p:nvPr>
            <p:ph idx="3" type="pic"/>
          </p:nvPr>
        </p:nvSpPr>
        <p:spPr>
          <a:xfrm>
            <a:off x="311725" y="1133300"/>
            <a:ext cx="4027500" cy="2392800"/>
          </a:xfrm>
          <a:prstGeom prst="rect">
            <a:avLst/>
          </a:prstGeom>
          <a:noFill/>
          <a:ln>
            <a:noFill/>
          </a:ln>
        </p:spPr>
      </p:sp>
      <p:sp>
        <p:nvSpPr>
          <p:cNvPr id="151" name="Google Shape;151;p31"/>
          <p:cNvSpPr txBox="1"/>
          <p:nvPr>
            <p:ph idx="4" type="body"/>
          </p:nvPr>
        </p:nvSpPr>
        <p:spPr>
          <a:xfrm>
            <a:off x="4804825"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2" name="Google Shape;152;p3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3" name="Google Shape;153;p31"/>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4" name="Google Shape;154;p3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55" name="Google Shape;155;p3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56" name="Shape 156"/>
        <p:cNvGrpSpPr/>
        <p:nvPr/>
      </p:nvGrpSpPr>
      <p:grpSpPr>
        <a:xfrm>
          <a:off x="0" y="0"/>
          <a:ext cx="0" cy="0"/>
          <a:chOff x="0" y="0"/>
          <a:chExt cx="0" cy="0"/>
        </a:xfrm>
      </p:grpSpPr>
      <p:sp>
        <p:nvSpPr>
          <p:cNvPr id="157" name="Google Shape;157;p32"/>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8" name="Google Shape;158;p32"/>
          <p:cNvSpPr/>
          <p:nvPr>
            <p:ph idx="2" type="pic"/>
          </p:nvPr>
        </p:nvSpPr>
        <p:spPr>
          <a:xfrm>
            <a:off x="6205225" y="1128325"/>
            <a:ext cx="2627100" cy="2273100"/>
          </a:xfrm>
          <a:prstGeom prst="rect">
            <a:avLst/>
          </a:prstGeom>
          <a:noFill/>
          <a:ln>
            <a:noFill/>
          </a:ln>
        </p:spPr>
      </p:sp>
      <p:sp>
        <p:nvSpPr>
          <p:cNvPr id="159" name="Google Shape;159;p32"/>
          <p:cNvSpPr/>
          <p:nvPr>
            <p:ph idx="3" type="pic"/>
          </p:nvPr>
        </p:nvSpPr>
        <p:spPr>
          <a:xfrm>
            <a:off x="311725" y="1128325"/>
            <a:ext cx="2627100" cy="2273100"/>
          </a:xfrm>
          <a:prstGeom prst="rect">
            <a:avLst/>
          </a:prstGeom>
          <a:noFill/>
          <a:ln>
            <a:noFill/>
          </a:ln>
        </p:spPr>
      </p:sp>
      <p:sp>
        <p:nvSpPr>
          <p:cNvPr id="160" name="Google Shape;160;p32"/>
          <p:cNvSpPr txBox="1"/>
          <p:nvPr>
            <p:ph idx="4" type="body"/>
          </p:nvPr>
        </p:nvSpPr>
        <p:spPr>
          <a:xfrm>
            <a:off x="6205225"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61" name="Google Shape;161;p32"/>
          <p:cNvSpPr/>
          <p:nvPr>
            <p:ph idx="5" type="pic"/>
          </p:nvPr>
        </p:nvSpPr>
        <p:spPr>
          <a:xfrm>
            <a:off x="3255250" y="1128325"/>
            <a:ext cx="2627100" cy="2273100"/>
          </a:xfrm>
          <a:prstGeom prst="rect">
            <a:avLst/>
          </a:prstGeom>
          <a:noFill/>
          <a:ln>
            <a:noFill/>
          </a:ln>
        </p:spPr>
      </p:sp>
      <p:sp>
        <p:nvSpPr>
          <p:cNvPr id="162" name="Google Shape;162;p32"/>
          <p:cNvSpPr txBox="1"/>
          <p:nvPr>
            <p:ph idx="6" type="body"/>
          </p:nvPr>
        </p:nvSpPr>
        <p:spPr>
          <a:xfrm>
            <a:off x="325525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63" name="Google Shape;163;p3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4" name="Google Shape;164;p3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5" name="Google Shape;165;p3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6" name="Google Shape;166;p3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7" name="Google Shape;167;p3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68" name="Shape 168"/>
        <p:cNvGrpSpPr/>
        <p:nvPr/>
      </p:nvGrpSpPr>
      <p:grpSpPr>
        <a:xfrm>
          <a:off x="0" y="0"/>
          <a:ext cx="0" cy="0"/>
          <a:chOff x="0" y="0"/>
          <a:chExt cx="0" cy="0"/>
        </a:xfrm>
      </p:grpSpPr>
      <p:sp>
        <p:nvSpPr>
          <p:cNvPr id="169" name="Google Shape;169;p33"/>
          <p:cNvSpPr/>
          <p:nvPr>
            <p:ph idx="2" type="pic"/>
          </p:nvPr>
        </p:nvSpPr>
        <p:spPr>
          <a:xfrm>
            <a:off x="311700" y="445025"/>
            <a:ext cx="8520600" cy="4218300"/>
          </a:xfrm>
          <a:prstGeom prst="rect">
            <a:avLst/>
          </a:prstGeom>
          <a:noFill/>
          <a:ln>
            <a:noFill/>
          </a:ln>
        </p:spPr>
      </p:sp>
      <p:sp>
        <p:nvSpPr>
          <p:cNvPr id="170" name="Google Shape;170;p3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71" name="Shape 171"/>
        <p:cNvGrpSpPr/>
        <p:nvPr/>
      </p:nvGrpSpPr>
      <p:grpSpPr>
        <a:xfrm>
          <a:off x="0" y="0"/>
          <a:ext cx="0" cy="0"/>
          <a:chOff x="0" y="0"/>
          <a:chExt cx="0" cy="0"/>
        </a:xfrm>
      </p:grpSpPr>
      <p:sp>
        <p:nvSpPr>
          <p:cNvPr id="172" name="Google Shape;172;p3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73" name="Google Shape;173;p34"/>
          <p:cNvSpPr/>
          <p:nvPr>
            <p:ph idx="2" type="pic"/>
          </p:nvPr>
        </p:nvSpPr>
        <p:spPr>
          <a:xfrm>
            <a:off x="3389600" y="118913"/>
            <a:ext cx="1643700" cy="1535100"/>
          </a:xfrm>
          <a:prstGeom prst="rect">
            <a:avLst/>
          </a:prstGeom>
          <a:noFill/>
          <a:ln>
            <a:noFill/>
          </a:ln>
        </p:spPr>
      </p:sp>
      <p:sp>
        <p:nvSpPr>
          <p:cNvPr id="174" name="Google Shape;174;p34"/>
          <p:cNvSpPr/>
          <p:nvPr>
            <p:ph idx="3" type="pic"/>
          </p:nvPr>
        </p:nvSpPr>
        <p:spPr>
          <a:xfrm>
            <a:off x="5195935" y="118913"/>
            <a:ext cx="1643700" cy="1535100"/>
          </a:xfrm>
          <a:prstGeom prst="rect">
            <a:avLst/>
          </a:prstGeom>
          <a:noFill/>
          <a:ln>
            <a:noFill/>
          </a:ln>
        </p:spPr>
      </p:sp>
      <p:sp>
        <p:nvSpPr>
          <p:cNvPr id="175" name="Google Shape;175;p34"/>
          <p:cNvSpPr/>
          <p:nvPr>
            <p:ph idx="4" type="pic"/>
          </p:nvPr>
        </p:nvSpPr>
        <p:spPr>
          <a:xfrm>
            <a:off x="7002270" y="118913"/>
            <a:ext cx="1643700" cy="1535100"/>
          </a:xfrm>
          <a:prstGeom prst="rect">
            <a:avLst/>
          </a:prstGeom>
          <a:noFill/>
          <a:ln>
            <a:noFill/>
          </a:ln>
        </p:spPr>
      </p:sp>
      <p:sp>
        <p:nvSpPr>
          <p:cNvPr id="176" name="Google Shape;176;p34"/>
          <p:cNvSpPr/>
          <p:nvPr>
            <p:ph idx="5" type="pic"/>
          </p:nvPr>
        </p:nvSpPr>
        <p:spPr>
          <a:xfrm>
            <a:off x="3389588" y="1804212"/>
            <a:ext cx="1643700" cy="1535100"/>
          </a:xfrm>
          <a:prstGeom prst="rect">
            <a:avLst/>
          </a:prstGeom>
          <a:noFill/>
          <a:ln>
            <a:noFill/>
          </a:ln>
        </p:spPr>
      </p:sp>
      <p:sp>
        <p:nvSpPr>
          <p:cNvPr id="177" name="Google Shape;177;p34"/>
          <p:cNvSpPr/>
          <p:nvPr>
            <p:ph idx="6" type="pic"/>
          </p:nvPr>
        </p:nvSpPr>
        <p:spPr>
          <a:xfrm>
            <a:off x="5195922" y="1804212"/>
            <a:ext cx="1643700" cy="1535100"/>
          </a:xfrm>
          <a:prstGeom prst="rect">
            <a:avLst/>
          </a:prstGeom>
          <a:noFill/>
          <a:ln>
            <a:noFill/>
          </a:ln>
        </p:spPr>
      </p:sp>
      <p:sp>
        <p:nvSpPr>
          <p:cNvPr id="178" name="Google Shape;178;p34"/>
          <p:cNvSpPr/>
          <p:nvPr>
            <p:ph idx="7" type="pic"/>
          </p:nvPr>
        </p:nvSpPr>
        <p:spPr>
          <a:xfrm>
            <a:off x="7002257" y="1804212"/>
            <a:ext cx="1643700" cy="1535100"/>
          </a:xfrm>
          <a:prstGeom prst="rect">
            <a:avLst/>
          </a:prstGeom>
          <a:noFill/>
          <a:ln>
            <a:noFill/>
          </a:ln>
        </p:spPr>
      </p:sp>
      <p:sp>
        <p:nvSpPr>
          <p:cNvPr id="179" name="Google Shape;179;p3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0" name="Google Shape;180;p34"/>
          <p:cNvSpPr/>
          <p:nvPr>
            <p:ph idx="8" type="pic"/>
          </p:nvPr>
        </p:nvSpPr>
        <p:spPr>
          <a:xfrm>
            <a:off x="3389588" y="3489487"/>
            <a:ext cx="1643700" cy="1535100"/>
          </a:xfrm>
          <a:prstGeom prst="rect">
            <a:avLst/>
          </a:prstGeom>
          <a:noFill/>
          <a:ln>
            <a:noFill/>
          </a:ln>
        </p:spPr>
      </p:sp>
      <p:sp>
        <p:nvSpPr>
          <p:cNvPr id="181" name="Google Shape;181;p34"/>
          <p:cNvSpPr/>
          <p:nvPr>
            <p:ph idx="9" type="pic"/>
          </p:nvPr>
        </p:nvSpPr>
        <p:spPr>
          <a:xfrm>
            <a:off x="5195922" y="3489487"/>
            <a:ext cx="1643700" cy="1535100"/>
          </a:xfrm>
          <a:prstGeom prst="rect">
            <a:avLst/>
          </a:prstGeom>
          <a:noFill/>
          <a:ln>
            <a:noFill/>
          </a:ln>
        </p:spPr>
      </p:sp>
      <p:sp>
        <p:nvSpPr>
          <p:cNvPr id="182" name="Google Shape;182;p3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bg>
      <p:bgPr>
        <a:solidFill>
          <a:schemeClr val="lt1"/>
        </a:solidFill>
      </p:bgPr>
    </p:bg>
    <p:spTree>
      <p:nvGrpSpPr>
        <p:cNvPr id="183" name="Shape 183"/>
        <p:cNvGrpSpPr/>
        <p:nvPr/>
      </p:nvGrpSpPr>
      <p:grpSpPr>
        <a:xfrm>
          <a:off x="0" y="0"/>
          <a:ext cx="0" cy="0"/>
          <a:chOff x="0" y="0"/>
          <a:chExt cx="0" cy="0"/>
        </a:xfrm>
      </p:grpSpPr>
      <p:grpSp>
        <p:nvGrpSpPr>
          <p:cNvPr id="184" name="Google Shape;184;p35"/>
          <p:cNvGrpSpPr/>
          <p:nvPr/>
        </p:nvGrpSpPr>
        <p:grpSpPr>
          <a:xfrm>
            <a:off x="75" y="256675"/>
            <a:ext cx="3798141" cy="1190474"/>
            <a:chOff x="75" y="256675"/>
            <a:chExt cx="3798141" cy="1190474"/>
          </a:xfrm>
        </p:grpSpPr>
        <p:sp>
          <p:nvSpPr>
            <p:cNvPr id="185" name="Google Shape;185;p35"/>
            <p:cNvSpPr/>
            <p:nvPr/>
          </p:nvSpPr>
          <p:spPr>
            <a:xfrm flipH="1" rot="10800000">
              <a:off x="75" y="256675"/>
              <a:ext cx="3798000" cy="11904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86" name="Google Shape;186;p35"/>
            <p:cNvSpPr/>
            <p:nvPr/>
          </p:nvSpPr>
          <p:spPr>
            <a:xfrm flipH="1" rot="-10795068">
              <a:off x="3380016" y="1028349"/>
              <a:ext cx="418200" cy="418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187" name="Google Shape;187;p35"/>
          <p:cNvSpPr txBox="1"/>
          <p:nvPr>
            <p:ph type="title"/>
          </p:nvPr>
        </p:nvSpPr>
        <p:spPr>
          <a:xfrm>
            <a:off x="333925" y="544250"/>
            <a:ext cx="3039900" cy="7212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88" name="Google Shape;188;p35"/>
          <p:cNvSpPr txBox="1"/>
          <p:nvPr>
            <p:ph idx="1" type="subTitle"/>
          </p:nvPr>
        </p:nvSpPr>
        <p:spPr>
          <a:xfrm>
            <a:off x="1149126"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89" name="Google Shape;189;p35"/>
          <p:cNvSpPr txBox="1"/>
          <p:nvPr>
            <p:ph idx="2" type="subTitle"/>
          </p:nvPr>
        </p:nvSpPr>
        <p:spPr>
          <a:xfrm>
            <a:off x="1149126"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0" name="Google Shape;190;p35"/>
          <p:cNvSpPr txBox="1"/>
          <p:nvPr>
            <p:ph idx="3" type="subTitle"/>
          </p:nvPr>
        </p:nvSpPr>
        <p:spPr>
          <a:xfrm>
            <a:off x="1149126"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1" name="Google Shape;191;p35"/>
          <p:cNvSpPr txBox="1"/>
          <p:nvPr>
            <p:ph idx="4" type="subTitle"/>
          </p:nvPr>
        </p:nvSpPr>
        <p:spPr>
          <a:xfrm>
            <a:off x="1149126"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2" name="Google Shape;192;p35"/>
          <p:cNvSpPr txBox="1"/>
          <p:nvPr>
            <p:ph idx="5" type="subTitle"/>
          </p:nvPr>
        </p:nvSpPr>
        <p:spPr>
          <a:xfrm>
            <a:off x="1149126"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3" name="Google Shape;193;p35"/>
          <p:cNvSpPr txBox="1"/>
          <p:nvPr>
            <p:ph idx="6" type="subTitle"/>
          </p:nvPr>
        </p:nvSpPr>
        <p:spPr>
          <a:xfrm>
            <a:off x="5327851"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4" name="Google Shape;194;p35"/>
          <p:cNvSpPr txBox="1"/>
          <p:nvPr>
            <p:ph idx="7" type="subTitle"/>
          </p:nvPr>
        </p:nvSpPr>
        <p:spPr>
          <a:xfrm>
            <a:off x="5327851"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5" name="Google Shape;195;p35"/>
          <p:cNvSpPr txBox="1"/>
          <p:nvPr>
            <p:ph idx="8" type="subTitle"/>
          </p:nvPr>
        </p:nvSpPr>
        <p:spPr>
          <a:xfrm>
            <a:off x="5327851"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6" name="Google Shape;196;p35"/>
          <p:cNvSpPr txBox="1"/>
          <p:nvPr>
            <p:ph idx="9" type="subTitle"/>
          </p:nvPr>
        </p:nvSpPr>
        <p:spPr>
          <a:xfrm>
            <a:off x="5327851"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7" name="Google Shape;197;p35"/>
          <p:cNvSpPr txBox="1"/>
          <p:nvPr>
            <p:ph idx="13" type="subTitle"/>
          </p:nvPr>
        </p:nvSpPr>
        <p:spPr>
          <a:xfrm>
            <a:off x="5327851"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s" type="tx">
  <p:cSld name="TITLE_AND_BODY">
    <p:bg>
      <p:bgPr>
        <a:solidFill>
          <a:schemeClr val="lt1"/>
        </a:solidFill>
      </p:bgPr>
    </p:bg>
    <p:spTree>
      <p:nvGrpSpPr>
        <p:cNvPr id="198" name="Shape 198"/>
        <p:cNvGrpSpPr/>
        <p:nvPr/>
      </p:nvGrpSpPr>
      <p:grpSpPr>
        <a:xfrm>
          <a:off x="0" y="0"/>
          <a:ext cx="0" cy="0"/>
          <a:chOff x="0" y="0"/>
          <a:chExt cx="0" cy="0"/>
        </a:xfrm>
      </p:grpSpPr>
      <p:sp>
        <p:nvSpPr>
          <p:cNvPr id="199" name="Google Shape;199;p36"/>
          <p:cNvSpPr/>
          <p:nvPr>
            <p:ph idx="2" type="pic"/>
          </p:nvPr>
        </p:nvSpPr>
        <p:spPr>
          <a:xfrm rot="299990">
            <a:off x="716131" y="2331244"/>
            <a:ext cx="3686628" cy="2455534"/>
          </a:xfrm>
          <a:prstGeom prst="snip1Rect">
            <a:avLst>
              <a:gd fmla="val 16667" name="adj"/>
            </a:avLst>
          </a:prstGeom>
          <a:noFill/>
          <a:ln>
            <a:noFill/>
          </a:ln>
        </p:spPr>
      </p:sp>
      <p:sp>
        <p:nvSpPr>
          <p:cNvPr id="200" name="Google Shape;200;p36"/>
          <p:cNvSpPr/>
          <p:nvPr>
            <p:ph idx="3" type="pic"/>
          </p:nvPr>
        </p:nvSpPr>
        <p:spPr>
          <a:xfrm rot="-300269">
            <a:off x="4741294" y="2331368"/>
            <a:ext cx="3686654" cy="2455534"/>
          </a:xfrm>
          <a:prstGeom prst="snip1Rect">
            <a:avLst>
              <a:gd fmla="val 16667" name="adj"/>
            </a:avLst>
          </a:prstGeom>
          <a:noFill/>
          <a:ln>
            <a:noFill/>
          </a:ln>
        </p:spPr>
      </p:sp>
      <p:sp>
        <p:nvSpPr>
          <p:cNvPr id="201" name="Google Shape;201;p36"/>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2" name="Google Shape;202;p36"/>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03" name="Google Shape;203;p3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36"/>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05" name="Google Shape;205;p36"/>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ITLE_AND_BODY_1">
    <p:bg>
      <p:bgPr>
        <a:solidFill>
          <a:schemeClr val="lt1"/>
        </a:solidFill>
      </p:bgPr>
    </p:bg>
    <p:spTree>
      <p:nvGrpSpPr>
        <p:cNvPr id="206" name="Shape 206"/>
        <p:cNvGrpSpPr/>
        <p:nvPr/>
      </p:nvGrpSpPr>
      <p:grpSpPr>
        <a:xfrm>
          <a:off x="0" y="0"/>
          <a:ext cx="0" cy="0"/>
          <a:chOff x="0" y="0"/>
          <a:chExt cx="0" cy="0"/>
        </a:xfrm>
      </p:grpSpPr>
      <p:sp>
        <p:nvSpPr>
          <p:cNvPr id="207" name="Google Shape;207;p37"/>
          <p:cNvSpPr/>
          <p:nvPr>
            <p:ph idx="2" type="pic"/>
          </p:nvPr>
        </p:nvSpPr>
        <p:spPr>
          <a:xfrm rot="299990">
            <a:off x="716131" y="2331244"/>
            <a:ext cx="3686628" cy="2455534"/>
          </a:xfrm>
          <a:prstGeom prst="snip1Rect">
            <a:avLst>
              <a:gd fmla="val 16667" name="adj"/>
            </a:avLst>
          </a:prstGeom>
          <a:noFill/>
          <a:ln>
            <a:noFill/>
          </a:ln>
        </p:spPr>
      </p:sp>
      <p:sp>
        <p:nvSpPr>
          <p:cNvPr id="208" name="Google Shape;208;p37"/>
          <p:cNvSpPr/>
          <p:nvPr>
            <p:ph idx="3" type="pic"/>
          </p:nvPr>
        </p:nvSpPr>
        <p:spPr>
          <a:xfrm rot="-300269">
            <a:off x="4741294" y="2331368"/>
            <a:ext cx="3686654" cy="2455534"/>
          </a:xfrm>
          <a:prstGeom prst="snip1Rect">
            <a:avLst>
              <a:gd fmla="val 16667" name="adj"/>
            </a:avLst>
          </a:prstGeom>
          <a:noFill/>
          <a:ln>
            <a:noFill/>
          </a:ln>
        </p:spPr>
      </p:sp>
      <p:sp>
        <p:nvSpPr>
          <p:cNvPr id="209" name="Google Shape;209;p3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0" name="Google Shape;210;p3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211" name="Google Shape;211;p37"/>
          <p:cNvSpPr txBox="1"/>
          <p:nvPr>
            <p:ph idx="1" type="subTitle"/>
          </p:nvPr>
        </p:nvSpPr>
        <p:spPr>
          <a:xfrm>
            <a:off x="38108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12" name="Google Shape;212;p37"/>
          <p:cNvSpPr txBox="1"/>
          <p:nvPr>
            <p:ph idx="4" type="body"/>
          </p:nvPr>
        </p:nvSpPr>
        <p:spPr>
          <a:xfrm>
            <a:off x="38108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3" name="Google Shape;213;p37"/>
          <p:cNvSpPr txBox="1"/>
          <p:nvPr>
            <p:ph idx="5" type="subTitle"/>
          </p:nvPr>
        </p:nvSpPr>
        <p:spPr>
          <a:xfrm>
            <a:off x="456693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14" name="Google Shape;214;p37"/>
          <p:cNvSpPr txBox="1"/>
          <p:nvPr>
            <p:ph idx="6" type="body"/>
          </p:nvPr>
        </p:nvSpPr>
        <p:spPr>
          <a:xfrm>
            <a:off x="456693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5" name="Google Shape;215;p37"/>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16" name="Google Shape;216;p37"/>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type="twoColTx">
  <p:cSld name="TITLE_AND_TWO_COLUMNS">
    <p:bg>
      <p:bgPr>
        <a:solidFill>
          <a:schemeClr val="lt1"/>
        </a:solidFill>
      </p:bgPr>
    </p:bg>
    <p:spTree>
      <p:nvGrpSpPr>
        <p:cNvPr id="217" name="Shape 217"/>
        <p:cNvGrpSpPr/>
        <p:nvPr/>
      </p:nvGrpSpPr>
      <p:grpSpPr>
        <a:xfrm>
          <a:off x="0" y="0"/>
          <a:ext cx="0" cy="0"/>
          <a:chOff x="0" y="0"/>
          <a:chExt cx="0" cy="0"/>
        </a:xfrm>
      </p:grpSpPr>
      <p:grpSp>
        <p:nvGrpSpPr>
          <p:cNvPr id="218" name="Google Shape;218;p38"/>
          <p:cNvGrpSpPr/>
          <p:nvPr/>
        </p:nvGrpSpPr>
        <p:grpSpPr>
          <a:xfrm>
            <a:off x="0" y="-444900"/>
            <a:ext cx="9144000" cy="5588500"/>
            <a:chOff x="0" y="-444900"/>
            <a:chExt cx="9144000" cy="5588500"/>
          </a:xfrm>
        </p:grpSpPr>
        <p:grpSp>
          <p:nvGrpSpPr>
            <p:cNvPr id="219" name="Google Shape;219;p38"/>
            <p:cNvGrpSpPr/>
            <p:nvPr/>
          </p:nvGrpSpPr>
          <p:grpSpPr>
            <a:xfrm>
              <a:off x="0" y="100"/>
              <a:ext cx="9144000" cy="5143500"/>
              <a:chOff x="0" y="100"/>
              <a:chExt cx="9144000" cy="5143500"/>
            </a:xfrm>
          </p:grpSpPr>
          <p:sp>
            <p:nvSpPr>
              <p:cNvPr id="220" name="Google Shape;220;p38"/>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21" name="Google Shape;221;p38"/>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222" name="Google Shape;222;p38"/>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23" name="Google Shape;223;p3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4" name="Google Shape;224;p38"/>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25" name="Google Shape;225;p38"/>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226" name="Google Shape;226;p38"/>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27" name="Google Shape;227;p38"/>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type="titleOnly">
  <p:cSld name="TITLE_ONLY">
    <p:bg>
      <p:bgPr>
        <a:solidFill>
          <a:schemeClr val="lt1"/>
        </a:solidFill>
      </p:bgPr>
    </p:bg>
    <p:spTree>
      <p:nvGrpSpPr>
        <p:cNvPr id="228" name="Shape 228"/>
        <p:cNvGrpSpPr/>
        <p:nvPr/>
      </p:nvGrpSpPr>
      <p:grpSpPr>
        <a:xfrm>
          <a:off x="0" y="0"/>
          <a:ext cx="0" cy="0"/>
          <a:chOff x="0" y="0"/>
          <a:chExt cx="0" cy="0"/>
        </a:xfrm>
      </p:grpSpPr>
      <p:sp>
        <p:nvSpPr>
          <p:cNvPr id="229" name="Google Shape;229;p39"/>
          <p:cNvSpPr/>
          <p:nvPr>
            <p:ph idx="2" type="pic"/>
          </p:nvPr>
        </p:nvSpPr>
        <p:spPr>
          <a:xfrm rot="299866">
            <a:off x="764484" y="2679783"/>
            <a:ext cx="1938771" cy="1938771"/>
          </a:xfrm>
          <a:prstGeom prst="snip1Rect">
            <a:avLst>
              <a:gd fmla="val 16667" name="adj"/>
            </a:avLst>
          </a:prstGeom>
          <a:noFill/>
          <a:ln>
            <a:noFill/>
          </a:ln>
        </p:spPr>
      </p:sp>
      <p:sp>
        <p:nvSpPr>
          <p:cNvPr id="230" name="Google Shape;230;p39"/>
          <p:cNvSpPr/>
          <p:nvPr>
            <p:ph idx="3" type="pic"/>
          </p:nvPr>
        </p:nvSpPr>
        <p:spPr>
          <a:xfrm rot="-299913">
            <a:off x="3602840" y="2620826"/>
            <a:ext cx="1938472" cy="1938472"/>
          </a:xfrm>
          <a:prstGeom prst="snip1Rect">
            <a:avLst>
              <a:gd fmla="val 16667" name="adj"/>
            </a:avLst>
          </a:prstGeom>
          <a:noFill/>
          <a:ln>
            <a:noFill/>
          </a:ln>
        </p:spPr>
      </p:sp>
      <p:sp>
        <p:nvSpPr>
          <p:cNvPr id="231" name="Google Shape;231;p39"/>
          <p:cNvSpPr/>
          <p:nvPr>
            <p:ph idx="4" type="pic"/>
          </p:nvPr>
        </p:nvSpPr>
        <p:spPr>
          <a:xfrm rot="299913">
            <a:off x="6440891" y="2679947"/>
            <a:ext cx="1938472" cy="1938472"/>
          </a:xfrm>
          <a:prstGeom prst="snip1Rect">
            <a:avLst>
              <a:gd fmla="val 16667" name="adj"/>
            </a:avLst>
          </a:prstGeom>
          <a:noFill/>
          <a:ln>
            <a:noFill/>
          </a:ln>
        </p:spPr>
      </p:sp>
      <p:sp>
        <p:nvSpPr>
          <p:cNvPr id="232" name="Google Shape;232;p3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3" name="Google Shape;233;p39"/>
          <p:cNvSpPr txBox="1"/>
          <p:nvPr>
            <p:ph idx="1" type="subTitle"/>
          </p:nvPr>
        </p:nvSpPr>
        <p:spPr>
          <a:xfrm>
            <a:off x="381063"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34" name="Google Shape;234;p39"/>
          <p:cNvSpPr txBox="1"/>
          <p:nvPr>
            <p:ph idx="5" type="body"/>
          </p:nvPr>
        </p:nvSpPr>
        <p:spPr>
          <a:xfrm>
            <a:off x="381063"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5" name="Google Shape;235;p39"/>
          <p:cNvSpPr txBox="1"/>
          <p:nvPr>
            <p:ph idx="6" type="subTitle"/>
          </p:nvPr>
        </p:nvSpPr>
        <p:spPr>
          <a:xfrm>
            <a:off x="3219300"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36" name="Google Shape;236;p39"/>
          <p:cNvSpPr txBox="1"/>
          <p:nvPr>
            <p:ph idx="7" type="body"/>
          </p:nvPr>
        </p:nvSpPr>
        <p:spPr>
          <a:xfrm>
            <a:off x="3219300"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7" name="Google Shape;237;p39"/>
          <p:cNvSpPr txBox="1"/>
          <p:nvPr>
            <p:ph idx="8" type="subTitle"/>
          </p:nvPr>
        </p:nvSpPr>
        <p:spPr>
          <a:xfrm>
            <a:off x="6057538"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38" name="Google Shape;238;p39"/>
          <p:cNvSpPr txBox="1"/>
          <p:nvPr>
            <p:ph idx="9" type="body"/>
          </p:nvPr>
        </p:nvSpPr>
        <p:spPr>
          <a:xfrm>
            <a:off x="6057538"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9" name="Google Shape;239;p39"/>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0" name="Google Shape;240;p39"/>
          <p:cNvSpPr txBox="1"/>
          <p:nvPr>
            <p:ph idx="1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41" name="Google Shape;241;p39"/>
          <p:cNvSpPr txBox="1"/>
          <p:nvPr>
            <p:ph idx="1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1">
  <p:cSld name="ONE_COLUMN_TEXT">
    <p:bg>
      <p:bgPr>
        <a:solidFill>
          <a:schemeClr val="lt1"/>
        </a:solidFill>
      </p:bgPr>
    </p:bg>
    <p:spTree>
      <p:nvGrpSpPr>
        <p:cNvPr id="242" name="Shape 242"/>
        <p:cNvGrpSpPr/>
        <p:nvPr/>
      </p:nvGrpSpPr>
      <p:grpSpPr>
        <a:xfrm>
          <a:off x="0" y="0"/>
          <a:ext cx="0" cy="0"/>
          <a:chOff x="0" y="0"/>
          <a:chExt cx="0" cy="0"/>
        </a:xfrm>
      </p:grpSpPr>
      <p:sp>
        <p:nvSpPr>
          <p:cNvPr id="243" name="Google Shape;243;p40"/>
          <p:cNvSpPr/>
          <p:nvPr>
            <p:ph idx="2" type="pic"/>
          </p:nvPr>
        </p:nvSpPr>
        <p:spPr>
          <a:xfrm>
            <a:off x="434125" y="2147825"/>
            <a:ext cx="8275200" cy="2679300"/>
          </a:xfrm>
          <a:prstGeom prst="snip1Rect">
            <a:avLst>
              <a:gd fmla="val 29467" name="adj"/>
            </a:avLst>
          </a:prstGeom>
          <a:noFill/>
          <a:ln>
            <a:noFill/>
          </a:ln>
        </p:spPr>
      </p:sp>
      <p:sp>
        <p:nvSpPr>
          <p:cNvPr id="244" name="Google Shape;244;p4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45" name="Google Shape;245;p40"/>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6" name="Google Shape;246;p40"/>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47" name="Google Shape;247;p40"/>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48" name="Google Shape;248;p40"/>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left">
  <p:cSld name="ONE_COLUMN_TEXT_1">
    <p:bg>
      <p:bgPr>
        <a:solidFill>
          <a:schemeClr val="lt1"/>
        </a:solidFill>
      </p:bgPr>
    </p:bg>
    <p:spTree>
      <p:nvGrpSpPr>
        <p:cNvPr id="249" name="Shape 249"/>
        <p:cNvGrpSpPr/>
        <p:nvPr/>
      </p:nvGrpSpPr>
      <p:grpSpPr>
        <a:xfrm>
          <a:off x="0" y="0"/>
          <a:ext cx="0" cy="0"/>
          <a:chOff x="0" y="0"/>
          <a:chExt cx="0" cy="0"/>
        </a:xfrm>
      </p:grpSpPr>
      <p:grpSp>
        <p:nvGrpSpPr>
          <p:cNvPr id="250" name="Google Shape;250;p41"/>
          <p:cNvGrpSpPr/>
          <p:nvPr/>
        </p:nvGrpSpPr>
        <p:grpSpPr>
          <a:xfrm>
            <a:off x="433788" y="1202208"/>
            <a:ext cx="2632899" cy="904617"/>
            <a:chOff x="433788" y="1202208"/>
            <a:chExt cx="2632899" cy="904617"/>
          </a:xfrm>
        </p:grpSpPr>
        <p:sp>
          <p:nvSpPr>
            <p:cNvPr id="251" name="Google Shape;251;p41"/>
            <p:cNvSpPr/>
            <p:nvPr/>
          </p:nvSpPr>
          <p:spPr>
            <a:xfrm>
              <a:off x="433788" y="1202325"/>
              <a:ext cx="2632800" cy="9045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52" name="Google Shape;252;p41"/>
            <p:cNvSpPr/>
            <p:nvPr/>
          </p:nvSpPr>
          <p:spPr>
            <a:xfrm rot="-6523">
              <a:off x="2750486"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53" name="Google Shape;253;p41"/>
          <p:cNvSpPr txBox="1"/>
          <p:nvPr>
            <p:ph idx="1" type="subTitle"/>
          </p:nvPr>
        </p:nvSpPr>
        <p:spPr>
          <a:xfrm>
            <a:off x="437000"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54" name="Google Shape;254;p41"/>
          <p:cNvSpPr txBox="1"/>
          <p:nvPr>
            <p:ph idx="2" type="body"/>
          </p:nvPr>
        </p:nvSpPr>
        <p:spPr>
          <a:xfrm>
            <a:off x="437000"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55" name="Google Shape;255;p41"/>
          <p:cNvSpPr/>
          <p:nvPr>
            <p:ph idx="3" type="pic"/>
          </p:nvPr>
        </p:nvSpPr>
        <p:spPr>
          <a:xfrm>
            <a:off x="434125" y="2147825"/>
            <a:ext cx="8275200" cy="2679300"/>
          </a:xfrm>
          <a:prstGeom prst="snip1Rect">
            <a:avLst>
              <a:gd fmla="val 29467" name="adj"/>
            </a:avLst>
          </a:prstGeom>
          <a:noFill/>
          <a:ln>
            <a:noFill/>
          </a:ln>
        </p:spPr>
      </p:sp>
      <p:sp>
        <p:nvSpPr>
          <p:cNvPr id="256" name="Google Shape;256;p4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41"/>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8" name="Google Shape;258;p41"/>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59" name="Google Shape;259;p41"/>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guide id="2" orient="horz" pos="1353">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middle">
  <p:cSld name="ONE_COLUMN_TEXT_1_2">
    <p:bg>
      <p:bgPr>
        <a:solidFill>
          <a:schemeClr val="lt1"/>
        </a:solidFill>
      </p:bgPr>
    </p:bg>
    <p:spTree>
      <p:nvGrpSpPr>
        <p:cNvPr id="260" name="Shape 260"/>
        <p:cNvGrpSpPr/>
        <p:nvPr/>
      </p:nvGrpSpPr>
      <p:grpSpPr>
        <a:xfrm>
          <a:off x="0" y="0"/>
          <a:ext cx="0" cy="0"/>
          <a:chOff x="0" y="0"/>
          <a:chExt cx="0" cy="0"/>
        </a:xfrm>
      </p:grpSpPr>
      <p:grpSp>
        <p:nvGrpSpPr>
          <p:cNvPr id="261" name="Google Shape;261;p42"/>
          <p:cNvGrpSpPr/>
          <p:nvPr/>
        </p:nvGrpSpPr>
        <p:grpSpPr>
          <a:xfrm>
            <a:off x="3253950" y="1202208"/>
            <a:ext cx="2632899" cy="904617"/>
            <a:chOff x="3253950" y="1202208"/>
            <a:chExt cx="2632899" cy="904617"/>
          </a:xfrm>
        </p:grpSpPr>
        <p:sp>
          <p:nvSpPr>
            <p:cNvPr id="262" name="Google Shape;262;p42"/>
            <p:cNvSpPr/>
            <p:nvPr/>
          </p:nvSpPr>
          <p:spPr>
            <a:xfrm>
              <a:off x="3253950" y="1202325"/>
              <a:ext cx="2632800" cy="904500"/>
            </a:xfrm>
            <a:prstGeom prst="snip1Rect">
              <a:avLst>
                <a:gd fmla="val 35102"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63" name="Google Shape;263;p42"/>
            <p:cNvSpPr/>
            <p:nvPr/>
          </p:nvSpPr>
          <p:spPr>
            <a:xfrm rot="-6523">
              <a:off x="5570649"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64" name="Google Shape;264;p42"/>
          <p:cNvSpPr txBox="1"/>
          <p:nvPr>
            <p:ph idx="1" type="subTitle"/>
          </p:nvPr>
        </p:nvSpPr>
        <p:spPr>
          <a:xfrm>
            <a:off x="3257163"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65" name="Google Shape;265;p42"/>
          <p:cNvSpPr txBox="1"/>
          <p:nvPr>
            <p:ph idx="2" type="body"/>
          </p:nvPr>
        </p:nvSpPr>
        <p:spPr>
          <a:xfrm>
            <a:off x="3257163"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66" name="Google Shape;266;p42"/>
          <p:cNvSpPr/>
          <p:nvPr>
            <p:ph idx="3" type="pic"/>
          </p:nvPr>
        </p:nvSpPr>
        <p:spPr>
          <a:xfrm>
            <a:off x="434125" y="2147825"/>
            <a:ext cx="8275200" cy="2679300"/>
          </a:xfrm>
          <a:prstGeom prst="snip1Rect">
            <a:avLst>
              <a:gd fmla="val 29467" name="adj"/>
            </a:avLst>
          </a:prstGeom>
          <a:noFill/>
          <a:ln>
            <a:noFill/>
          </a:ln>
        </p:spPr>
      </p:sp>
      <p:sp>
        <p:nvSpPr>
          <p:cNvPr id="267" name="Google Shape;267;p4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8" name="Google Shape;268;p42"/>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9" name="Google Shape;269;p42"/>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70" name="Google Shape;270;p42"/>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right, long text">
  <p:cSld name="ONE_COLUMN_TEXT_1_1">
    <p:bg>
      <p:bgPr>
        <a:solidFill>
          <a:schemeClr val="lt1"/>
        </a:solidFill>
      </p:bgPr>
    </p:bg>
    <p:spTree>
      <p:nvGrpSpPr>
        <p:cNvPr id="271" name="Shape 271"/>
        <p:cNvGrpSpPr/>
        <p:nvPr/>
      </p:nvGrpSpPr>
      <p:grpSpPr>
        <a:xfrm>
          <a:off x="0" y="0"/>
          <a:ext cx="0" cy="0"/>
          <a:chOff x="0" y="0"/>
          <a:chExt cx="0" cy="0"/>
        </a:xfrm>
      </p:grpSpPr>
      <p:sp>
        <p:nvSpPr>
          <p:cNvPr id="272" name="Google Shape;272;p43"/>
          <p:cNvSpPr/>
          <p:nvPr/>
        </p:nvSpPr>
        <p:spPr>
          <a:xfrm>
            <a:off x="3253825" y="1202325"/>
            <a:ext cx="5453100" cy="904500"/>
          </a:xfrm>
          <a:prstGeom prst="snip1Rect">
            <a:avLst>
              <a:gd fmla="val 3501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73" name="Google Shape;273;p43"/>
          <p:cNvSpPr txBox="1"/>
          <p:nvPr>
            <p:ph idx="1" type="subTitle"/>
          </p:nvPr>
        </p:nvSpPr>
        <p:spPr>
          <a:xfrm>
            <a:off x="3253950" y="1202200"/>
            <a:ext cx="5136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74" name="Google Shape;274;p43"/>
          <p:cNvSpPr/>
          <p:nvPr>
            <p:ph idx="2" type="pic"/>
          </p:nvPr>
        </p:nvSpPr>
        <p:spPr>
          <a:xfrm>
            <a:off x="434125" y="2147825"/>
            <a:ext cx="8275200" cy="2679300"/>
          </a:xfrm>
          <a:prstGeom prst="snip1Rect">
            <a:avLst>
              <a:gd fmla="val 29467" name="adj"/>
            </a:avLst>
          </a:prstGeom>
          <a:noFill/>
          <a:ln>
            <a:noFill/>
          </a:ln>
        </p:spPr>
      </p:sp>
      <p:sp>
        <p:nvSpPr>
          <p:cNvPr id="275" name="Google Shape;275;p43"/>
          <p:cNvSpPr txBox="1"/>
          <p:nvPr>
            <p:ph idx="3" type="body"/>
          </p:nvPr>
        </p:nvSpPr>
        <p:spPr>
          <a:xfrm>
            <a:off x="3253950" y="1460325"/>
            <a:ext cx="54531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76" name="Google Shape;276;p4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43"/>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8" name="Google Shape;278;p43"/>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79" name="Google Shape;279;p43"/>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80" name="Google Shape;280;p43"/>
          <p:cNvSpPr/>
          <p:nvPr/>
        </p:nvSpPr>
        <p:spPr>
          <a:xfrm rot="-6523">
            <a:off x="8390811"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Tight"/>
                <a:ea typeface="Inter Tight"/>
                <a:cs typeface="Inter Tight"/>
                <a:sym typeface="Inter Tight"/>
              </a:rPr>
              <a:t> </a:t>
            </a:r>
            <a:endParaRPr>
              <a:solidFill>
                <a:schemeClr val="dk1"/>
              </a:solidFill>
              <a:latin typeface="Inter Tight"/>
              <a:ea typeface="Inter Tight"/>
              <a:cs typeface="Inter Tight"/>
              <a:sym typeface="Inter Tight"/>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
    <p:bg>
      <p:bgPr>
        <a:solidFill>
          <a:schemeClr val="lt1"/>
        </a:solidFill>
      </p:bgPr>
    </p:bg>
    <p:spTree>
      <p:nvGrpSpPr>
        <p:cNvPr id="281" name="Shape 281"/>
        <p:cNvGrpSpPr/>
        <p:nvPr/>
      </p:nvGrpSpPr>
      <p:grpSpPr>
        <a:xfrm>
          <a:off x="0" y="0"/>
          <a:ext cx="0" cy="0"/>
          <a:chOff x="0" y="0"/>
          <a:chExt cx="0" cy="0"/>
        </a:xfrm>
      </p:grpSpPr>
      <p:grpSp>
        <p:nvGrpSpPr>
          <p:cNvPr id="282" name="Google Shape;282;p44"/>
          <p:cNvGrpSpPr/>
          <p:nvPr/>
        </p:nvGrpSpPr>
        <p:grpSpPr>
          <a:xfrm>
            <a:off x="0" y="-444900"/>
            <a:ext cx="9144000" cy="5588500"/>
            <a:chOff x="0" y="-444900"/>
            <a:chExt cx="9144000" cy="5588500"/>
          </a:xfrm>
        </p:grpSpPr>
        <p:grpSp>
          <p:nvGrpSpPr>
            <p:cNvPr id="283" name="Google Shape;283;p44"/>
            <p:cNvGrpSpPr/>
            <p:nvPr/>
          </p:nvGrpSpPr>
          <p:grpSpPr>
            <a:xfrm>
              <a:off x="0" y="100"/>
              <a:ext cx="9144000" cy="5143500"/>
              <a:chOff x="0" y="100"/>
              <a:chExt cx="9144000" cy="5143500"/>
            </a:xfrm>
          </p:grpSpPr>
          <p:sp>
            <p:nvSpPr>
              <p:cNvPr id="284" name="Google Shape;284;p44"/>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85" name="Google Shape;285;p44"/>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grpSp>
        <p:sp>
          <p:nvSpPr>
            <p:cNvPr id="286" name="Google Shape;286;p44"/>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87" name="Google Shape;287;p44"/>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8" name="Google Shape;288;p44"/>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89" name="Google Shape;289;p44"/>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290" name="Google Shape;290;p44"/>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91" name="Google Shape;291;p44"/>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2">
  <p:cSld name="MAIN_POINT">
    <p:bg>
      <p:bgPr>
        <a:solidFill>
          <a:schemeClr val="lt1"/>
        </a:solidFill>
      </p:bgPr>
    </p:bg>
    <p:spTree>
      <p:nvGrpSpPr>
        <p:cNvPr id="292" name="Shape 292"/>
        <p:cNvGrpSpPr/>
        <p:nvPr/>
      </p:nvGrpSpPr>
      <p:grpSpPr>
        <a:xfrm>
          <a:off x="0" y="0"/>
          <a:ext cx="0" cy="0"/>
          <a:chOff x="0" y="0"/>
          <a:chExt cx="0" cy="0"/>
        </a:xfrm>
      </p:grpSpPr>
      <p:sp>
        <p:nvSpPr>
          <p:cNvPr id="293" name="Google Shape;293;p45"/>
          <p:cNvSpPr/>
          <p:nvPr>
            <p:ph idx="2" type="pic"/>
          </p:nvPr>
        </p:nvSpPr>
        <p:spPr>
          <a:xfrm rot="300107">
            <a:off x="4903200" y="846465"/>
            <a:ext cx="3950142" cy="3456249"/>
          </a:xfrm>
          <a:prstGeom prst="snip1Rect">
            <a:avLst>
              <a:gd fmla="val 16667" name="adj"/>
            </a:avLst>
          </a:prstGeom>
          <a:noFill/>
          <a:ln>
            <a:noFill/>
          </a:ln>
        </p:spPr>
      </p:sp>
      <p:sp>
        <p:nvSpPr>
          <p:cNvPr id="294" name="Google Shape;294;p4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5" name="Google Shape;295;p45"/>
          <p:cNvSpPr txBox="1"/>
          <p:nvPr>
            <p:ph type="title"/>
          </p:nvPr>
        </p:nvSpPr>
        <p:spPr>
          <a:xfrm>
            <a:off x="3339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6" name="Google Shape;296;p45"/>
          <p:cNvSpPr txBox="1"/>
          <p:nvPr>
            <p:ph idx="1" type="body"/>
          </p:nvPr>
        </p:nvSpPr>
        <p:spPr>
          <a:xfrm>
            <a:off x="3339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97" name="Google Shape;297;p45"/>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98" name="Google Shape;298;p45"/>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3">
  <p:cSld name="MAIN_POINT_1">
    <p:bg>
      <p:bgPr>
        <a:solidFill>
          <a:schemeClr val="lt1"/>
        </a:solidFill>
      </p:bgPr>
    </p:bg>
    <p:spTree>
      <p:nvGrpSpPr>
        <p:cNvPr id="299" name="Shape 299"/>
        <p:cNvGrpSpPr/>
        <p:nvPr/>
      </p:nvGrpSpPr>
      <p:grpSpPr>
        <a:xfrm>
          <a:off x="0" y="0"/>
          <a:ext cx="0" cy="0"/>
          <a:chOff x="0" y="0"/>
          <a:chExt cx="0" cy="0"/>
        </a:xfrm>
      </p:grpSpPr>
      <p:sp>
        <p:nvSpPr>
          <p:cNvPr id="300" name="Google Shape;300;p46"/>
          <p:cNvSpPr/>
          <p:nvPr>
            <p:ph idx="2" type="pic"/>
          </p:nvPr>
        </p:nvSpPr>
        <p:spPr>
          <a:xfrm rot="-300067">
            <a:off x="550589" y="883785"/>
            <a:ext cx="3630622" cy="3658027"/>
          </a:xfrm>
          <a:prstGeom prst="snip1Rect">
            <a:avLst>
              <a:gd fmla="val 16667" name="adj"/>
            </a:avLst>
          </a:prstGeom>
          <a:noFill/>
          <a:ln>
            <a:noFill/>
          </a:ln>
        </p:spPr>
      </p:sp>
      <p:sp>
        <p:nvSpPr>
          <p:cNvPr id="301" name="Google Shape;301;p46"/>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2" name="Google Shape;302;p46"/>
          <p:cNvSpPr txBox="1"/>
          <p:nvPr>
            <p:ph type="title"/>
          </p:nvPr>
        </p:nvSpPr>
        <p:spPr>
          <a:xfrm>
            <a:off x="52046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3" name="Google Shape;303;p46"/>
          <p:cNvSpPr txBox="1"/>
          <p:nvPr>
            <p:ph idx="1" type="body"/>
          </p:nvPr>
        </p:nvSpPr>
        <p:spPr>
          <a:xfrm>
            <a:off x="52046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304" name="Google Shape;304;p46"/>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05" name="Google Shape;305;p46"/>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and descriptions">
  <p:cSld name="SECTION_TITLE_AND_DESCRIPTION">
    <p:bg>
      <p:bgPr>
        <a:solidFill>
          <a:schemeClr val="lt1"/>
        </a:solidFill>
      </p:bgPr>
    </p:bg>
    <p:spTree>
      <p:nvGrpSpPr>
        <p:cNvPr id="306" name="Shape 306"/>
        <p:cNvGrpSpPr/>
        <p:nvPr/>
      </p:nvGrpSpPr>
      <p:grpSpPr>
        <a:xfrm>
          <a:off x="0" y="0"/>
          <a:ext cx="0" cy="0"/>
          <a:chOff x="0" y="0"/>
          <a:chExt cx="0" cy="0"/>
        </a:xfrm>
      </p:grpSpPr>
      <p:sp>
        <p:nvSpPr>
          <p:cNvPr id="307" name="Google Shape;307;p47"/>
          <p:cNvSpPr/>
          <p:nvPr>
            <p:ph idx="2" type="pic"/>
          </p:nvPr>
        </p:nvSpPr>
        <p:spPr>
          <a:xfrm>
            <a:off x="3544863" y="1543050"/>
            <a:ext cx="2057400" cy="2057400"/>
          </a:xfrm>
          <a:prstGeom prst="snip1Rect">
            <a:avLst>
              <a:gd fmla="val 24426" name="adj"/>
            </a:avLst>
          </a:prstGeom>
          <a:noFill/>
          <a:ln>
            <a:noFill/>
          </a:ln>
        </p:spPr>
      </p:sp>
      <p:sp>
        <p:nvSpPr>
          <p:cNvPr id="308" name="Google Shape;308;p47"/>
          <p:cNvSpPr/>
          <p:nvPr>
            <p:ph idx="3" type="pic"/>
          </p:nvPr>
        </p:nvSpPr>
        <p:spPr>
          <a:xfrm>
            <a:off x="6658538" y="1543050"/>
            <a:ext cx="2057400" cy="2057400"/>
          </a:xfrm>
          <a:prstGeom prst="snip1Rect">
            <a:avLst>
              <a:gd fmla="val 24426" name="adj"/>
            </a:avLst>
          </a:prstGeom>
          <a:noFill/>
          <a:ln>
            <a:noFill/>
          </a:ln>
        </p:spPr>
      </p:sp>
      <p:sp>
        <p:nvSpPr>
          <p:cNvPr id="309" name="Google Shape;309;p47"/>
          <p:cNvSpPr/>
          <p:nvPr>
            <p:ph idx="4" type="pic"/>
          </p:nvPr>
        </p:nvSpPr>
        <p:spPr>
          <a:xfrm>
            <a:off x="431200" y="1543050"/>
            <a:ext cx="2057400" cy="2057400"/>
          </a:xfrm>
          <a:prstGeom prst="snip1Rect">
            <a:avLst>
              <a:gd fmla="val 24426" name="adj"/>
            </a:avLst>
          </a:prstGeom>
          <a:noFill/>
          <a:ln>
            <a:noFill/>
          </a:ln>
        </p:spPr>
      </p:sp>
      <p:sp>
        <p:nvSpPr>
          <p:cNvPr id="310" name="Google Shape;310;p4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1" name="Google Shape;311;p4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2" name="Google Shape;312;p47"/>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313" name="Google Shape;313;p47"/>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314" name="Google Shape;314;p47"/>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315" name="Google Shape;315;p47"/>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16" name="Google Shape;316;p47"/>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column bullet points">
  <p:cSld name="CAPTION_ONLY">
    <p:bg>
      <p:bgPr>
        <a:solidFill>
          <a:schemeClr val="lt1"/>
        </a:solidFill>
      </p:bgPr>
    </p:bg>
    <p:spTree>
      <p:nvGrpSpPr>
        <p:cNvPr id="317" name="Shape 317"/>
        <p:cNvGrpSpPr/>
        <p:nvPr/>
      </p:nvGrpSpPr>
      <p:grpSpPr>
        <a:xfrm>
          <a:off x="0" y="0"/>
          <a:ext cx="0" cy="0"/>
          <a:chOff x="0" y="0"/>
          <a:chExt cx="0" cy="0"/>
        </a:xfrm>
      </p:grpSpPr>
      <p:grpSp>
        <p:nvGrpSpPr>
          <p:cNvPr id="318" name="Google Shape;318;p48"/>
          <p:cNvGrpSpPr/>
          <p:nvPr/>
        </p:nvGrpSpPr>
        <p:grpSpPr>
          <a:xfrm>
            <a:off x="0" y="-444900"/>
            <a:ext cx="9144000" cy="5588500"/>
            <a:chOff x="0" y="-444900"/>
            <a:chExt cx="9144000" cy="5588500"/>
          </a:xfrm>
        </p:grpSpPr>
        <p:grpSp>
          <p:nvGrpSpPr>
            <p:cNvPr id="319" name="Google Shape;319;p48"/>
            <p:cNvGrpSpPr/>
            <p:nvPr/>
          </p:nvGrpSpPr>
          <p:grpSpPr>
            <a:xfrm>
              <a:off x="0" y="100"/>
              <a:ext cx="9144000" cy="5143500"/>
              <a:chOff x="0" y="100"/>
              <a:chExt cx="9144000" cy="5143500"/>
            </a:xfrm>
          </p:grpSpPr>
          <p:sp>
            <p:nvSpPr>
              <p:cNvPr id="320" name="Google Shape;320;p48"/>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321" name="Google Shape;321;p48"/>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322" name="Google Shape;322;p48"/>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323" name="Google Shape;323;p4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4" name="Google Shape;324;p48"/>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25" name="Google Shape;325;p48"/>
          <p:cNvSpPr txBox="1"/>
          <p:nvPr>
            <p:ph idx="1" type="body"/>
          </p:nvPr>
        </p:nvSpPr>
        <p:spPr>
          <a:xfrm>
            <a:off x="333925"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26" name="Google Shape;326;p48"/>
          <p:cNvSpPr txBox="1"/>
          <p:nvPr>
            <p:ph idx="2" type="body"/>
          </p:nvPr>
        </p:nvSpPr>
        <p:spPr>
          <a:xfrm>
            <a:off x="4595076"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27" name="Google Shape;327;p48"/>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28" name="Google Shape;328;p48"/>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eck for understanding">
  <p:cSld name="CAPTION_ONLY_1">
    <p:bg>
      <p:bgPr>
        <a:solidFill>
          <a:schemeClr val="lt1"/>
        </a:solidFill>
      </p:bgPr>
    </p:bg>
    <p:spTree>
      <p:nvGrpSpPr>
        <p:cNvPr id="329" name="Shape 329"/>
        <p:cNvGrpSpPr/>
        <p:nvPr/>
      </p:nvGrpSpPr>
      <p:grpSpPr>
        <a:xfrm>
          <a:off x="0" y="0"/>
          <a:ext cx="0" cy="0"/>
          <a:chOff x="0" y="0"/>
          <a:chExt cx="0" cy="0"/>
        </a:xfrm>
      </p:grpSpPr>
      <p:grpSp>
        <p:nvGrpSpPr>
          <p:cNvPr id="330" name="Google Shape;330;p49"/>
          <p:cNvGrpSpPr/>
          <p:nvPr/>
        </p:nvGrpSpPr>
        <p:grpSpPr>
          <a:xfrm>
            <a:off x="0" y="-444900"/>
            <a:ext cx="9144000" cy="5588500"/>
            <a:chOff x="0" y="-444900"/>
            <a:chExt cx="9144000" cy="5588500"/>
          </a:xfrm>
        </p:grpSpPr>
        <p:sp>
          <p:nvSpPr>
            <p:cNvPr id="331" name="Google Shape;331;p49"/>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332" name="Google Shape;332;p49"/>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333" name="Google Shape;333;p49"/>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334" name="Google Shape;334;p49"/>
          <p:cNvSpPr txBox="1"/>
          <p:nvPr>
            <p:ph idx="1" type="body"/>
          </p:nvPr>
        </p:nvSpPr>
        <p:spPr>
          <a:xfrm>
            <a:off x="333925" y="3630575"/>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35" name="Google Shape;335;p4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36" name="Google Shape;336;p49"/>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37" name="Google Shape;337;p49"/>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38" name="Google Shape;338;p49"/>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39" name="Google Shape;339;p49"/>
          <p:cNvSpPr txBox="1"/>
          <p:nvPr>
            <p:ph idx="4" type="body"/>
          </p:nvPr>
        </p:nvSpPr>
        <p:spPr>
          <a:xfrm>
            <a:off x="333925" y="31841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40" name="Google Shape;340;p49"/>
          <p:cNvSpPr txBox="1"/>
          <p:nvPr>
            <p:ph idx="5" type="body"/>
          </p:nvPr>
        </p:nvSpPr>
        <p:spPr>
          <a:xfrm>
            <a:off x="333925" y="27377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41" name="Google Shape;341;p49"/>
          <p:cNvSpPr txBox="1"/>
          <p:nvPr>
            <p:ph idx="6" type="body"/>
          </p:nvPr>
        </p:nvSpPr>
        <p:spPr>
          <a:xfrm>
            <a:off x="333925" y="2291377"/>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ype">
  <p:cSld name="BIG_NUMBER">
    <p:bg>
      <p:bgPr>
        <a:solidFill>
          <a:schemeClr val="lt2"/>
        </a:solidFill>
      </p:bgPr>
    </p:bg>
    <p:spTree>
      <p:nvGrpSpPr>
        <p:cNvPr id="342" name="Shape 342"/>
        <p:cNvGrpSpPr/>
        <p:nvPr/>
      </p:nvGrpSpPr>
      <p:grpSpPr>
        <a:xfrm>
          <a:off x="0" y="0"/>
          <a:ext cx="0" cy="0"/>
          <a:chOff x="0" y="0"/>
          <a:chExt cx="0" cy="0"/>
        </a:xfrm>
      </p:grpSpPr>
      <p:sp>
        <p:nvSpPr>
          <p:cNvPr id="343" name="Google Shape;343;p5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344" name="Google Shape;344;p50"/>
          <p:cNvSpPr txBox="1"/>
          <p:nvPr/>
        </p:nvSpPr>
        <p:spPr>
          <a:xfrm>
            <a:off x="2479675" y="2285400"/>
            <a:ext cx="4184700" cy="572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800">
                <a:solidFill>
                  <a:schemeClr val="lt1"/>
                </a:solidFill>
                <a:latin typeface="Inter Tight SemiBold"/>
                <a:ea typeface="Inter Tight SemiBold"/>
                <a:cs typeface="Inter Tight SemiBold"/>
                <a:sym typeface="Inter Tight SemiBold"/>
              </a:rPr>
              <a:t>Questions?</a:t>
            </a:r>
            <a:endParaRPr sz="2800">
              <a:solidFill>
                <a:schemeClr val="lt1"/>
              </a:solidFill>
              <a:latin typeface="Inter Tight SemiBold"/>
              <a:ea typeface="Inter Tight SemiBold"/>
              <a:cs typeface="Inter Tight SemiBold"/>
              <a:sym typeface="Inter Tight SemiBold"/>
            </a:endParaRPr>
          </a:p>
        </p:txBody>
      </p:sp>
      <p:grpSp>
        <p:nvGrpSpPr>
          <p:cNvPr id="345" name="Google Shape;345;p50"/>
          <p:cNvGrpSpPr/>
          <p:nvPr/>
        </p:nvGrpSpPr>
        <p:grpSpPr>
          <a:xfrm rot="300150">
            <a:off x="1277165" y="536719"/>
            <a:ext cx="6594752" cy="4068617"/>
            <a:chOff x="1277284" y="536521"/>
            <a:chExt cx="6594691" cy="4068580"/>
          </a:xfrm>
        </p:grpSpPr>
        <p:grpSp>
          <p:nvGrpSpPr>
            <p:cNvPr id="346" name="Google Shape;346;p50"/>
            <p:cNvGrpSpPr/>
            <p:nvPr/>
          </p:nvGrpSpPr>
          <p:grpSpPr>
            <a:xfrm>
              <a:off x="1277284" y="891662"/>
              <a:ext cx="6594077" cy="3357715"/>
              <a:chOff x="1277284" y="891662"/>
              <a:chExt cx="6594077" cy="3357715"/>
            </a:xfrm>
          </p:grpSpPr>
          <p:sp>
            <p:nvSpPr>
              <p:cNvPr id="347" name="Google Shape;347;p50"/>
              <p:cNvSpPr/>
              <p:nvPr/>
            </p:nvSpPr>
            <p:spPr>
              <a:xfrm rot="-2190">
                <a:off x="6458566" y="1876325"/>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348" name="Google Shape;348;p50"/>
              <p:cNvSpPr/>
              <p:nvPr/>
            </p:nvSpPr>
            <p:spPr>
              <a:xfrm flipH="1" rot="-2453">
                <a:off x="1277283" y="893727"/>
                <a:ext cx="4625401" cy="3354000"/>
              </a:xfrm>
              <a:prstGeom prst="snip1Rect">
                <a:avLst>
                  <a:gd fmla="val 4969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49" name="Google Shape;349;p50"/>
              <p:cNvSpPr/>
              <p:nvPr/>
            </p:nvSpPr>
            <p:spPr>
              <a:xfrm flipH="1" rot="10797547">
                <a:off x="3245660" y="893312"/>
                <a:ext cx="4625701" cy="3354000"/>
              </a:xfrm>
              <a:prstGeom prst="snip1Rect">
                <a:avLst>
                  <a:gd fmla="val 4966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50" name="Google Shape;350;p50"/>
              <p:cNvSpPr/>
              <p:nvPr/>
            </p:nvSpPr>
            <p:spPr>
              <a:xfrm rot="-2190">
                <a:off x="1277395" y="1877958"/>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351" name="Google Shape;351;p50"/>
            <p:cNvSpPr/>
            <p:nvPr/>
          </p:nvSpPr>
          <p:spPr>
            <a:xfrm rot="-4517241">
              <a:off x="1416960" y="705331"/>
              <a:ext cx="1386770" cy="13615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352" name="Google Shape;352;p50"/>
            <p:cNvSpPr/>
            <p:nvPr/>
          </p:nvSpPr>
          <p:spPr>
            <a:xfrm rot="6281922">
              <a:off x="6346470" y="3074659"/>
              <a:ext cx="1384510" cy="1363185"/>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353" name="Google Shape;353;p50"/>
          <p:cNvSpPr txBox="1"/>
          <p:nvPr>
            <p:ph type="title"/>
          </p:nvPr>
        </p:nvSpPr>
        <p:spPr>
          <a:xfrm>
            <a:off x="2479675" y="2285400"/>
            <a:ext cx="41847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54" name="Google Shape;354;p50"/>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55" name="Google Shape;355;p50"/>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type="blank">
  <p:cSld name="BLANK">
    <p:bg>
      <p:bgPr>
        <a:solidFill>
          <a:schemeClr val="lt1"/>
        </a:solidFill>
      </p:bgPr>
    </p:bg>
    <p:spTree>
      <p:nvGrpSpPr>
        <p:cNvPr id="356" name="Shape 356"/>
        <p:cNvGrpSpPr/>
        <p:nvPr/>
      </p:nvGrpSpPr>
      <p:grpSpPr>
        <a:xfrm>
          <a:off x="0" y="0"/>
          <a:ext cx="0" cy="0"/>
          <a:chOff x="0" y="0"/>
          <a:chExt cx="0" cy="0"/>
        </a:xfrm>
      </p:grpSpPr>
      <p:sp>
        <p:nvSpPr>
          <p:cNvPr id="357" name="Google Shape;357;p51"/>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58" name="Google Shape;358;p51"/>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59" name="Google Shape;359;p51"/>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theme" Target="../theme/theme1.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475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1pPr>
            <a:lvl2pPr lvl="1">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2pPr>
            <a:lvl3pPr lvl="2">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3pPr>
            <a:lvl4pPr lvl="3">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4pPr>
            <a:lvl5pPr lvl="4">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5pPr>
            <a:lvl6pPr lvl="5">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6pPr>
            <a:lvl7pPr lvl="6">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7pPr>
            <a:lvl8pPr lvl="7">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8pPr>
            <a:lvl9pPr lvl="8">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9pPr>
          </a:lstStyle>
          <a:p/>
        </p:txBody>
      </p:sp>
      <p:sp>
        <p:nvSpPr>
          <p:cNvPr id="52" name="Google Shape;52;p13"/>
          <p:cNvSpPr txBox="1"/>
          <p:nvPr>
            <p:ph idx="1" type="body"/>
          </p:nvPr>
        </p:nvSpPr>
        <p:spPr>
          <a:xfrm>
            <a:off x="311700" y="1152475"/>
            <a:ext cx="8475600" cy="3416400"/>
          </a:xfrm>
          <a:prstGeom prst="rect">
            <a:avLst/>
          </a:prstGeom>
          <a:noFill/>
          <a:ln>
            <a:noFill/>
          </a:ln>
        </p:spPr>
        <p:txBody>
          <a:bodyPr anchorCtr="0" anchor="t" bIns="91425" lIns="91425" spcFirstLastPara="1" rIns="91425" wrap="square" tIns="91425">
            <a:spAutoFit/>
          </a:bodyPr>
          <a:lstStyle>
            <a:lvl1pPr indent="-336550" lvl="0" marL="457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1pPr>
            <a:lvl2pPr indent="-336550" lvl="1" marL="914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2pPr>
            <a:lvl3pPr indent="-336550" lvl="2" marL="1371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3pPr>
            <a:lvl4pPr indent="-336550" lvl="3" marL="1828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4pPr>
            <a:lvl5pPr indent="-336550" lvl="4" marL="22860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5pPr>
            <a:lvl6pPr indent="-336550" lvl="5" marL="2743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6pPr>
            <a:lvl7pPr indent="-336550" lvl="6" marL="3200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7pPr>
            <a:lvl8pPr indent="-336550" lvl="7" marL="3657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8pPr>
            <a:lvl9pPr indent="-336550" lvl="8" marL="4114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9pPr>
          </a:lstStyle>
          <a:p/>
        </p:txBody>
      </p:sp>
      <p:sp>
        <p:nvSpPr>
          <p:cNvPr id="53" name="Google Shape;53;p13"/>
          <p:cNvSpPr txBox="1"/>
          <p:nvPr>
            <p:ph idx="12" type="sldNum"/>
          </p:nvPr>
        </p:nvSpPr>
        <p:spPr>
          <a:xfrm>
            <a:off x="8260675" y="205550"/>
            <a:ext cx="548700" cy="292500"/>
          </a:xfrm>
          <a:prstGeom prst="rect">
            <a:avLst/>
          </a:prstGeom>
          <a:noFill/>
          <a:ln>
            <a:noFill/>
          </a:ln>
        </p:spPr>
        <p:txBody>
          <a:bodyPr anchorCtr="0" anchor="t" bIns="91425" lIns="91425" spcFirstLastPara="1" rIns="91425" wrap="square" tIns="91425">
            <a:normAutofit/>
          </a:bodyPr>
          <a:lstStyle>
            <a:lvl1pPr lvl="0" algn="r">
              <a:buNone/>
              <a:defRPr sz="700">
                <a:solidFill>
                  <a:schemeClr val="dk1"/>
                </a:solidFill>
                <a:latin typeface="Inter Tight SemiBold"/>
                <a:ea typeface="Inter Tight SemiBold"/>
                <a:cs typeface="Inter Tight SemiBold"/>
                <a:sym typeface="Inter Tight SemiBold"/>
              </a:defRPr>
            </a:lvl1pPr>
            <a:lvl2pPr lvl="1" algn="r">
              <a:buNone/>
              <a:defRPr sz="700">
                <a:solidFill>
                  <a:schemeClr val="dk1"/>
                </a:solidFill>
                <a:latin typeface="Inter Tight SemiBold"/>
                <a:ea typeface="Inter Tight SemiBold"/>
                <a:cs typeface="Inter Tight SemiBold"/>
                <a:sym typeface="Inter Tight SemiBold"/>
              </a:defRPr>
            </a:lvl2pPr>
            <a:lvl3pPr lvl="2" algn="r">
              <a:buNone/>
              <a:defRPr sz="700">
                <a:solidFill>
                  <a:schemeClr val="dk1"/>
                </a:solidFill>
                <a:latin typeface="Inter Tight SemiBold"/>
                <a:ea typeface="Inter Tight SemiBold"/>
                <a:cs typeface="Inter Tight SemiBold"/>
                <a:sym typeface="Inter Tight SemiBold"/>
              </a:defRPr>
            </a:lvl3pPr>
            <a:lvl4pPr lvl="3" algn="r">
              <a:buNone/>
              <a:defRPr sz="700">
                <a:solidFill>
                  <a:schemeClr val="dk1"/>
                </a:solidFill>
                <a:latin typeface="Inter Tight SemiBold"/>
                <a:ea typeface="Inter Tight SemiBold"/>
                <a:cs typeface="Inter Tight SemiBold"/>
                <a:sym typeface="Inter Tight SemiBold"/>
              </a:defRPr>
            </a:lvl4pPr>
            <a:lvl5pPr lvl="4" algn="r">
              <a:buNone/>
              <a:defRPr sz="700">
                <a:solidFill>
                  <a:schemeClr val="dk1"/>
                </a:solidFill>
                <a:latin typeface="Inter Tight SemiBold"/>
                <a:ea typeface="Inter Tight SemiBold"/>
                <a:cs typeface="Inter Tight SemiBold"/>
                <a:sym typeface="Inter Tight SemiBold"/>
              </a:defRPr>
            </a:lvl5pPr>
            <a:lvl6pPr lvl="5" algn="r">
              <a:buNone/>
              <a:defRPr sz="700">
                <a:solidFill>
                  <a:schemeClr val="dk1"/>
                </a:solidFill>
                <a:latin typeface="Inter Tight SemiBold"/>
                <a:ea typeface="Inter Tight SemiBold"/>
                <a:cs typeface="Inter Tight SemiBold"/>
                <a:sym typeface="Inter Tight SemiBold"/>
              </a:defRPr>
            </a:lvl6pPr>
            <a:lvl7pPr lvl="6" algn="r">
              <a:buNone/>
              <a:defRPr sz="700">
                <a:solidFill>
                  <a:schemeClr val="dk1"/>
                </a:solidFill>
                <a:latin typeface="Inter Tight SemiBold"/>
                <a:ea typeface="Inter Tight SemiBold"/>
                <a:cs typeface="Inter Tight SemiBold"/>
                <a:sym typeface="Inter Tight SemiBold"/>
              </a:defRPr>
            </a:lvl7pPr>
            <a:lvl8pPr lvl="7" algn="r">
              <a:buNone/>
              <a:defRPr sz="700">
                <a:solidFill>
                  <a:schemeClr val="dk1"/>
                </a:solidFill>
                <a:latin typeface="Inter Tight SemiBold"/>
                <a:ea typeface="Inter Tight SemiBold"/>
                <a:cs typeface="Inter Tight SemiBold"/>
                <a:sym typeface="Inter Tight SemiBold"/>
              </a:defRPr>
            </a:lvl8pPr>
            <a:lvl9pPr lvl="8" algn="r">
              <a:buNone/>
              <a:defRPr sz="700">
                <a:solidFill>
                  <a:schemeClr val="dk1"/>
                </a:solidFill>
                <a:latin typeface="Inter Tight SemiBold"/>
                <a:ea typeface="Inter Tight SemiBold"/>
                <a:cs typeface="Inter Tight SemiBold"/>
                <a:sym typeface="Inter Tight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4.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5.xml"/><Relationship Id="rId3" Type="http://schemas.openxmlformats.org/officeDocument/2006/relationships/image" Target="../media/image4.jpg"/><Relationship Id="rId4" Type="http://schemas.openxmlformats.org/officeDocument/2006/relationships/image" Target="../media/image7.jpg"/><Relationship Id="rId5"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6.xml"/><Relationship Id="rId3" Type="http://schemas.openxmlformats.org/officeDocument/2006/relationships/image" Target="../media/image9.jpg"/><Relationship Id="rId4" Type="http://schemas.openxmlformats.org/officeDocument/2006/relationships/image" Target="../media/image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0.xml"/><Relationship Id="rId3"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2"/>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Font typeface="Arial"/>
              <a:buNone/>
            </a:pPr>
            <a:r>
              <a:rPr lang="en">
                <a:solidFill>
                  <a:schemeClr val="dk1"/>
                </a:solidFill>
              </a:rPr>
              <a:t>MNat.ai Style Guide</a:t>
            </a:r>
            <a:endParaRPr>
              <a:solidFill>
                <a:schemeClr val="dk1"/>
              </a:solidFill>
            </a:endParaRPr>
          </a:p>
        </p:txBody>
      </p:sp>
      <p:sp>
        <p:nvSpPr>
          <p:cNvPr id="365" name="Google Shape;365;p52"/>
          <p:cNvSpPr txBox="1"/>
          <p:nvPr>
            <p:ph idx="1" type="subTitle"/>
          </p:nvPr>
        </p:nvSpPr>
        <p:spPr>
          <a:xfrm>
            <a:off x="1826325" y="3252475"/>
            <a:ext cx="5494800" cy="954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Jarrett Gilbert, CJ Mitchell, Ronnie Burns, Jamal Pearson, </a:t>
            </a:r>
            <a:r>
              <a:rPr lang="en"/>
              <a:t> CIS 4301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pic>
        <p:nvPicPr>
          <p:cNvPr descr="Deoxyribo nucleic acid illustration." id="444" name="Google Shape;444;p61"/>
          <p:cNvPicPr preferRelativeResize="0"/>
          <p:nvPr/>
        </p:nvPicPr>
        <p:blipFill rotWithShape="1">
          <a:blip r:embed="rId3">
            <a:alphaModFix/>
          </a:blip>
          <a:srcRect b="59590" l="-17" r="14932" t="12865"/>
          <a:stretch/>
        </p:blipFill>
        <p:spPr>
          <a:xfrm>
            <a:off x="434125" y="2124435"/>
            <a:ext cx="8275200" cy="2679300"/>
          </a:xfrm>
          <a:prstGeom prst="snip1Rect">
            <a:avLst>
              <a:gd fmla="val 29311" name="adj"/>
            </a:avLst>
          </a:prstGeom>
          <a:noFill/>
          <a:ln>
            <a:noFill/>
          </a:ln>
        </p:spPr>
      </p:pic>
      <p:cxnSp>
        <p:nvCxnSpPr>
          <p:cNvPr id="445" name="Google Shape;445;p61"/>
          <p:cNvCxnSpPr>
            <a:endCxn id="446" idx="0"/>
          </p:cNvCxnSpPr>
          <p:nvPr/>
        </p:nvCxnSpPr>
        <p:spPr>
          <a:xfrm rot="10800000">
            <a:off x="4573563" y="1460325"/>
            <a:ext cx="0" cy="1892100"/>
          </a:xfrm>
          <a:prstGeom prst="straightConnector1">
            <a:avLst/>
          </a:prstGeom>
          <a:noFill/>
          <a:ln cap="flat" cmpd="sng" w="28575">
            <a:solidFill>
              <a:schemeClr val="dk2"/>
            </a:solidFill>
            <a:prstDash val="solid"/>
            <a:round/>
            <a:headEnd len="med" w="med" type="none"/>
            <a:tailEnd len="med" w="med" type="none"/>
          </a:ln>
        </p:spPr>
      </p:cxnSp>
      <p:sp>
        <p:nvSpPr>
          <p:cNvPr id="447" name="Google Shape;447;p61"/>
          <p:cNvSpPr txBox="1"/>
          <p:nvPr>
            <p:ph idx="1" type="subTitle"/>
          </p:nvPr>
        </p:nvSpPr>
        <p:spPr>
          <a:xfrm>
            <a:off x="3257163" y="1202200"/>
            <a:ext cx="23229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Clr>
                <a:schemeClr val="accent1"/>
              </a:buClr>
              <a:buSzPts val="1100"/>
              <a:buFont typeface="Arial"/>
              <a:buNone/>
            </a:pPr>
            <a:r>
              <a:rPr lang="en"/>
              <a:t>Subtitle</a:t>
            </a:r>
            <a:endParaRPr/>
          </a:p>
        </p:txBody>
      </p:sp>
      <p:sp>
        <p:nvSpPr>
          <p:cNvPr id="446" name="Google Shape;446;p61"/>
          <p:cNvSpPr txBox="1"/>
          <p:nvPr>
            <p:ph idx="2" type="body"/>
          </p:nvPr>
        </p:nvSpPr>
        <p:spPr>
          <a:xfrm>
            <a:off x="3257163" y="1460325"/>
            <a:ext cx="2632800" cy="6465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Clr>
                <a:schemeClr val="accent1"/>
              </a:buClr>
              <a:buSzPts val="1100"/>
              <a:buFont typeface="Arial"/>
              <a:buNone/>
            </a:pPr>
            <a:r>
              <a:rPr lang="en"/>
              <a:t>Lorem ipsum dolor sit amet, consectetur adipiscing elit, sed do eiusmod tempor incididunt ut labore et dolore magna aliqua.</a:t>
            </a:r>
            <a:endParaRPr/>
          </a:p>
        </p:txBody>
      </p:sp>
      <p:sp>
        <p:nvSpPr>
          <p:cNvPr id="448" name="Google Shape;448;p6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49" name="Google Shape;449;p61"/>
          <p:cNvSpPr txBox="1"/>
          <p:nvPr>
            <p:ph type="title"/>
          </p:nvPr>
        </p:nvSpPr>
        <p:spPr>
          <a:xfrm>
            <a:off x="333925" y="587150"/>
            <a:ext cx="8475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Font typeface="Arial"/>
              <a:buNone/>
            </a:pPr>
            <a:r>
              <a:rPr lang="en"/>
              <a:t>What is The Structure of DNA?</a:t>
            </a:r>
            <a:endParaRPr/>
          </a:p>
        </p:txBody>
      </p:sp>
      <p:sp>
        <p:nvSpPr>
          <p:cNvPr id="450" name="Google Shape;450;p61"/>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1"/>
              </a:buClr>
              <a:buSzPts val="1100"/>
              <a:buFont typeface="Arial"/>
              <a:buNone/>
            </a:pPr>
            <a:r>
              <a:rPr lang="en"/>
              <a:t>What is The Structure of DNA?</a:t>
            </a:r>
            <a:endParaRPr/>
          </a:p>
        </p:txBody>
      </p:sp>
      <p:sp>
        <p:nvSpPr>
          <p:cNvPr id="451" name="Google Shape;451;p61"/>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1"/>
              </a:buClr>
              <a:buSzPts val="1100"/>
              <a:buFont typeface="Arial"/>
              <a:buNone/>
            </a:pPr>
            <a:r>
              <a:rPr lang="en"/>
              <a:t>Introduction to DNA</a:t>
            </a:r>
            <a:endParaRPr/>
          </a:p>
        </p:txBody>
      </p:sp>
      <p:sp>
        <p:nvSpPr>
          <p:cNvPr id="452" name="Google Shape;452;p61"/>
          <p:cNvSpPr/>
          <p:nvPr/>
        </p:nvSpPr>
        <p:spPr>
          <a:xfrm>
            <a:off x="3108050" y="3773600"/>
            <a:ext cx="507300" cy="507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453" name="Google Shape;453;p61"/>
          <p:cNvSpPr/>
          <p:nvPr/>
        </p:nvSpPr>
        <p:spPr>
          <a:xfrm>
            <a:off x="4319875" y="3096800"/>
            <a:ext cx="507300" cy="507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454" name="Google Shape;454;p61"/>
          <p:cNvSpPr/>
          <p:nvPr/>
        </p:nvSpPr>
        <p:spPr>
          <a:xfrm>
            <a:off x="5050700" y="3564650"/>
            <a:ext cx="507300" cy="507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455" name="Google Shape;455;p61"/>
          <p:cNvSpPr/>
          <p:nvPr/>
        </p:nvSpPr>
        <p:spPr>
          <a:xfrm flipH="1" rot="5400000">
            <a:off x="7926325" y="2124416"/>
            <a:ext cx="783000" cy="783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Inter Tight"/>
              <a:ea typeface="Inter Tight"/>
              <a:cs typeface="Inter Tight"/>
              <a:sym typeface="Inter T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pic>
        <p:nvPicPr>
          <p:cNvPr descr="Deoxyribo nucleic acid illustration." id="460" name="Google Shape;460;p62"/>
          <p:cNvPicPr preferRelativeResize="0"/>
          <p:nvPr/>
        </p:nvPicPr>
        <p:blipFill rotWithShape="1">
          <a:blip r:embed="rId3">
            <a:alphaModFix/>
          </a:blip>
          <a:srcRect b="59590" l="-17" r="14932" t="12865"/>
          <a:stretch/>
        </p:blipFill>
        <p:spPr>
          <a:xfrm>
            <a:off x="434125" y="2124435"/>
            <a:ext cx="8275200" cy="2679300"/>
          </a:xfrm>
          <a:prstGeom prst="snip1Rect">
            <a:avLst>
              <a:gd fmla="val 29311" name="adj"/>
            </a:avLst>
          </a:prstGeom>
          <a:noFill/>
          <a:ln>
            <a:noFill/>
          </a:ln>
        </p:spPr>
      </p:pic>
      <p:sp>
        <p:nvSpPr>
          <p:cNvPr id="461" name="Google Shape;461;p62"/>
          <p:cNvSpPr/>
          <p:nvPr/>
        </p:nvSpPr>
        <p:spPr>
          <a:xfrm>
            <a:off x="3108050" y="3773600"/>
            <a:ext cx="507300" cy="507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462" name="Google Shape;462;p62"/>
          <p:cNvSpPr/>
          <p:nvPr/>
        </p:nvSpPr>
        <p:spPr>
          <a:xfrm>
            <a:off x="4319875" y="3096800"/>
            <a:ext cx="507300" cy="507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463" name="Google Shape;463;p62"/>
          <p:cNvSpPr/>
          <p:nvPr/>
        </p:nvSpPr>
        <p:spPr>
          <a:xfrm>
            <a:off x="5050700" y="3564650"/>
            <a:ext cx="507300" cy="507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cxnSp>
        <p:nvCxnSpPr>
          <p:cNvPr id="464" name="Google Shape;464;p62"/>
          <p:cNvCxnSpPr/>
          <p:nvPr/>
        </p:nvCxnSpPr>
        <p:spPr>
          <a:xfrm flipH="1" rot="10800000">
            <a:off x="5300850" y="1460200"/>
            <a:ext cx="2091900" cy="2222700"/>
          </a:xfrm>
          <a:prstGeom prst="straightConnector1">
            <a:avLst/>
          </a:prstGeom>
          <a:noFill/>
          <a:ln cap="flat" cmpd="sng" w="28575">
            <a:solidFill>
              <a:schemeClr val="dk1"/>
            </a:solidFill>
            <a:prstDash val="solid"/>
            <a:round/>
            <a:headEnd len="med" w="med" type="none"/>
            <a:tailEnd len="med" w="med" type="none"/>
          </a:ln>
        </p:spPr>
      </p:cxnSp>
      <p:sp>
        <p:nvSpPr>
          <p:cNvPr id="465" name="Google Shape;465;p62"/>
          <p:cNvSpPr txBox="1"/>
          <p:nvPr>
            <p:ph idx="1" type="subTitle"/>
          </p:nvPr>
        </p:nvSpPr>
        <p:spPr>
          <a:xfrm>
            <a:off x="3253950" y="1202200"/>
            <a:ext cx="51369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Subtitle</a:t>
            </a:r>
            <a:endParaRPr/>
          </a:p>
        </p:txBody>
      </p:sp>
      <p:sp>
        <p:nvSpPr>
          <p:cNvPr id="466" name="Google Shape;466;p62"/>
          <p:cNvSpPr txBox="1"/>
          <p:nvPr>
            <p:ph idx="3" type="body"/>
          </p:nvPr>
        </p:nvSpPr>
        <p:spPr>
          <a:xfrm>
            <a:off x="3253950" y="1460325"/>
            <a:ext cx="5453100" cy="6465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 sed do eiusmod tempor incididunt ut labore et dolore magna aliqua. Ut enim ad minim veniam, quis nostrud exercitation ullamco laboris nisi ut aliquip ex ea commodo consequat.</a:t>
            </a:r>
            <a:endParaRPr/>
          </a:p>
        </p:txBody>
      </p:sp>
      <p:sp>
        <p:nvSpPr>
          <p:cNvPr id="467" name="Google Shape;467;p6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68" name="Google Shape;468;p62"/>
          <p:cNvSpPr txBox="1"/>
          <p:nvPr>
            <p:ph type="title"/>
          </p:nvPr>
        </p:nvSpPr>
        <p:spPr>
          <a:xfrm>
            <a:off x="333925" y="587150"/>
            <a:ext cx="8475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Font typeface="Arial"/>
              <a:buNone/>
            </a:pPr>
            <a:r>
              <a:rPr lang="en"/>
              <a:t>What is The Structure of DNA?</a:t>
            </a:r>
            <a:endParaRPr/>
          </a:p>
        </p:txBody>
      </p:sp>
      <p:sp>
        <p:nvSpPr>
          <p:cNvPr id="469" name="Google Shape;469;p62"/>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1"/>
              </a:buClr>
              <a:buSzPts val="1100"/>
              <a:buFont typeface="Arial"/>
              <a:buNone/>
            </a:pPr>
            <a:r>
              <a:rPr lang="en"/>
              <a:t>What is The Structure of DNA?</a:t>
            </a:r>
            <a:endParaRPr/>
          </a:p>
        </p:txBody>
      </p:sp>
      <p:sp>
        <p:nvSpPr>
          <p:cNvPr id="470" name="Google Shape;470;p62"/>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1"/>
              </a:buClr>
              <a:buSzPts val="1100"/>
              <a:buFont typeface="Arial"/>
              <a:buNone/>
            </a:pPr>
            <a:r>
              <a:rPr lang="en"/>
              <a:t>Introduction to DNA</a:t>
            </a:r>
            <a:endParaRPr/>
          </a:p>
        </p:txBody>
      </p:sp>
      <p:sp>
        <p:nvSpPr>
          <p:cNvPr id="471" name="Google Shape;471;p62"/>
          <p:cNvSpPr/>
          <p:nvPr/>
        </p:nvSpPr>
        <p:spPr>
          <a:xfrm flipH="1" rot="5400000">
            <a:off x="7926325" y="2124416"/>
            <a:ext cx="783000" cy="783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Inter Tight"/>
              <a:ea typeface="Inter Tight"/>
              <a:cs typeface="Inter Tight"/>
              <a:sym typeface="Inter T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pic>
        <p:nvPicPr>
          <p:cNvPr descr="Green DNA." id="476" name="Google Shape;476;p63"/>
          <p:cNvPicPr preferRelativeResize="0"/>
          <p:nvPr/>
        </p:nvPicPr>
        <p:blipFill rotWithShape="1">
          <a:blip r:embed="rId3">
            <a:alphaModFix/>
          </a:blip>
          <a:srcRect b="0" l="11860" r="11867" t="0"/>
          <a:stretch/>
        </p:blipFill>
        <p:spPr>
          <a:xfrm rot="300026">
            <a:off x="4900596" y="846628"/>
            <a:ext cx="3954651" cy="3455652"/>
          </a:xfrm>
          <a:prstGeom prst="snip1Rect">
            <a:avLst>
              <a:gd fmla="val 16667" name="adj"/>
            </a:avLst>
          </a:prstGeom>
          <a:noFill/>
          <a:ln>
            <a:noFill/>
          </a:ln>
        </p:spPr>
      </p:pic>
      <p:sp>
        <p:nvSpPr>
          <p:cNvPr id="477" name="Google Shape;477;p63"/>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Where does DNA Live?</a:t>
            </a:r>
            <a:endParaRPr/>
          </a:p>
        </p:txBody>
      </p:sp>
      <p:sp>
        <p:nvSpPr>
          <p:cNvPr id="478" name="Google Shape;478;p63"/>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1"/>
              </a:buClr>
              <a:buSzPts val="1100"/>
              <a:buNone/>
            </a:pPr>
            <a:r>
              <a:rPr lang="en"/>
              <a:t>Introduction to DNA</a:t>
            </a:r>
            <a:endParaRPr/>
          </a:p>
        </p:txBody>
      </p:sp>
      <p:sp>
        <p:nvSpPr>
          <p:cNvPr id="479" name="Google Shape;479;p6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80" name="Google Shape;480;p63"/>
          <p:cNvSpPr txBox="1"/>
          <p:nvPr>
            <p:ph type="title"/>
          </p:nvPr>
        </p:nvSpPr>
        <p:spPr>
          <a:xfrm>
            <a:off x="333925" y="1249533"/>
            <a:ext cx="3662100" cy="96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a:t>Where does</a:t>
            </a:r>
            <a:endParaRPr/>
          </a:p>
          <a:p>
            <a:pPr indent="0" lvl="0" marL="0" rtl="0" algn="l">
              <a:spcBef>
                <a:spcPts val="0"/>
              </a:spcBef>
              <a:spcAft>
                <a:spcPts val="0"/>
              </a:spcAft>
              <a:buNone/>
            </a:pPr>
            <a:r>
              <a:rPr lang="en"/>
              <a:t>DNA Live?</a:t>
            </a:r>
            <a:endParaRPr/>
          </a:p>
        </p:txBody>
      </p:sp>
      <p:sp>
        <p:nvSpPr>
          <p:cNvPr id="481" name="Google Shape;481;p63"/>
          <p:cNvSpPr txBox="1"/>
          <p:nvPr>
            <p:ph idx="1" type="body"/>
          </p:nvPr>
        </p:nvSpPr>
        <p:spPr>
          <a:xfrm>
            <a:off x="333925" y="2291390"/>
            <a:ext cx="3662100" cy="14931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 sed do eiusmod tempor incididunt ut labore et dolore magna aliqua. Ut enim ad minim veniam.</a:t>
            </a:r>
            <a:endParaRPr/>
          </a:p>
        </p:txBody>
      </p:sp>
      <p:sp>
        <p:nvSpPr>
          <p:cNvPr id="482" name="Google Shape;482;p63"/>
          <p:cNvSpPr/>
          <p:nvPr/>
        </p:nvSpPr>
        <p:spPr>
          <a:xfrm rot="299037">
            <a:off x="8398269" y="999888"/>
            <a:ext cx="576680" cy="577876"/>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64"/>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What are Amino Acids?</a:t>
            </a:r>
            <a:endParaRPr/>
          </a:p>
        </p:txBody>
      </p:sp>
      <p:sp>
        <p:nvSpPr>
          <p:cNvPr id="488" name="Google Shape;488;p64"/>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Introduction to DNA</a:t>
            </a:r>
            <a:endParaRPr/>
          </a:p>
        </p:txBody>
      </p:sp>
      <p:sp>
        <p:nvSpPr>
          <p:cNvPr id="489" name="Google Shape;489;p64"/>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90" name="Google Shape;490;p64"/>
          <p:cNvSpPr txBox="1"/>
          <p:nvPr>
            <p:ph idx="1" type="body"/>
          </p:nvPr>
        </p:nvSpPr>
        <p:spPr>
          <a:xfrm>
            <a:off x="2479675" y="2291377"/>
            <a:ext cx="4184700" cy="12315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 sed do eiusmod tempor incididunt ut labore et dolore magna aliqua. Ut enim ad minim veniam.</a:t>
            </a:r>
            <a:endParaRPr/>
          </a:p>
        </p:txBody>
      </p:sp>
      <p:sp>
        <p:nvSpPr>
          <p:cNvPr id="491" name="Google Shape;491;p64"/>
          <p:cNvSpPr txBox="1"/>
          <p:nvPr>
            <p:ph type="title"/>
          </p:nvPr>
        </p:nvSpPr>
        <p:spPr>
          <a:xfrm>
            <a:off x="2479675" y="1637413"/>
            <a:ext cx="41847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are Amino Acids?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pic>
        <p:nvPicPr>
          <p:cNvPr descr="Human cell illustration." id="496" name="Google Shape;496;p65"/>
          <p:cNvPicPr preferRelativeResize="0"/>
          <p:nvPr/>
        </p:nvPicPr>
        <p:blipFill rotWithShape="1">
          <a:blip r:embed="rId3">
            <a:alphaModFix/>
          </a:blip>
          <a:srcRect b="0" l="16675" r="16675" t="0"/>
          <a:stretch/>
        </p:blipFill>
        <p:spPr>
          <a:xfrm>
            <a:off x="6658527" y="1543045"/>
            <a:ext cx="2057400" cy="2057400"/>
          </a:xfrm>
          <a:prstGeom prst="snip1Rect">
            <a:avLst>
              <a:gd fmla="val 24488" name="adj"/>
            </a:avLst>
          </a:prstGeom>
          <a:noFill/>
          <a:ln>
            <a:noFill/>
          </a:ln>
        </p:spPr>
      </p:pic>
      <p:sp>
        <p:nvSpPr>
          <p:cNvPr id="497" name="Google Shape;497;p65"/>
          <p:cNvSpPr/>
          <p:nvPr/>
        </p:nvSpPr>
        <p:spPr>
          <a:xfrm>
            <a:off x="8213650" y="1543045"/>
            <a:ext cx="502200" cy="501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498" name="Google Shape;498;p65"/>
          <p:cNvSpPr/>
          <p:nvPr/>
        </p:nvSpPr>
        <p:spPr>
          <a:xfrm>
            <a:off x="5506397" y="2336100"/>
            <a:ext cx="1314000" cy="471300"/>
          </a:xfrm>
          <a:prstGeom prst="rightArrow">
            <a:avLst>
              <a:gd fmla="val 50000" name="adj1"/>
              <a:gd fmla="val 75940" name="adj2"/>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499" name="Google Shape;499;p65"/>
          <p:cNvSpPr/>
          <p:nvPr/>
        </p:nvSpPr>
        <p:spPr>
          <a:xfrm>
            <a:off x="8715925" y="2453650"/>
            <a:ext cx="428100" cy="236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pic>
        <p:nvPicPr>
          <p:cNvPr descr="Protein illustration." id="500" name="Google Shape;500;p65"/>
          <p:cNvPicPr preferRelativeResize="0"/>
          <p:nvPr/>
        </p:nvPicPr>
        <p:blipFill rotWithShape="1">
          <a:blip r:embed="rId4">
            <a:alphaModFix/>
          </a:blip>
          <a:srcRect b="0" l="21875" r="21875" t="0"/>
          <a:stretch/>
        </p:blipFill>
        <p:spPr>
          <a:xfrm>
            <a:off x="3544865" y="1543045"/>
            <a:ext cx="2057400" cy="2057400"/>
          </a:xfrm>
          <a:prstGeom prst="snip1Rect">
            <a:avLst>
              <a:gd fmla="val 24488" name="adj"/>
            </a:avLst>
          </a:prstGeom>
          <a:noFill/>
          <a:ln>
            <a:noFill/>
          </a:ln>
        </p:spPr>
      </p:pic>
      <p:sp>
        <p:nvSpPr>
          <p:cNvPr id="501" name="Google Shape;501;p65"/>
          <p:cNvSpPr/>
          <p:nvPr/>
        </p:nvSpPr>
        <p:spPr>
          <a:xfrm>
            <a:off x="2392722" y="2336100"/>
            <a:ext cx="1314000" cy="471300"/>
          </a:xfrm>
          <a:prstGeom prst="rightArrow">
            <a:avLst>
              <a:gd fmla="val 50000" name="adj1"/>
              <a:gd fmla="val 75940" name="adj2"/>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pic>
        <p:nvPicPr>
          <p:cNvPr descr="Molecule illustration." id="502" name="Google Shape;502;p65"/>
          <p:cNvPicPr preferRelativeResize="0"/>
          <p:nvPr/>
        </p:nvPicPr>
        <p:blipFill rotWithShape="1">
          <a:blip r:embed="rId5">
            <a:alphaModFix/>
          </a:blip>
          <a:srcRect b="0" l="18262" r="18262" t="0"/>
          <a:stretch/>
        </p:blipFill>
        <p:spPr>
          <a:xfrm>
            <a:off x="431202" y="1543045"/>
            <a:ext cx="2057400" cy="2057400"/>
          </a:xfrm>
          <a:prstGeom prst="snip1Rect">
            <a:avLst>
              <a:gd fmla="val 24488" name="adj"/>
            </a:avLst>
          </a:prstGeom>
          <a:noFill/>
          <a:ln>
            <a:noFill/>
          </a:ln>
        </p:spPr>
      </p:pic>
      <p:sp>
        <p:nvSpPr>
          <p:cNvPr id="503" name="Google Shape;503;p6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Amino Acids &amp; Proteins</a:t>
            </a:r>
            <a:endParaRPr/>
          </a:p>
        </p:txBody>
      </p:sp>
      <p:sp>
        <p:nvSpPr>
          <p:cNvPr id="504" name="Google Shape;504;p6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1"/>
              </a:buClr>
              <a:buSzPts val="1100"/>
              <a:buNone/>
            </a:pPr>
            <a:r>
              <a:rPr lang="en"/>
              <a:t>Introduction to DNA</a:t>
            </a:r>
            <a:endParaRPr/>
          </a:p>
        </p:txBody>
      </p:sp>
      <p:sp>
        <p:nvSpPr>
          <p:cNvPr id="505" name="Google Shape;505;p65"/>
          <p:cNvSpPr/>
          <p:nvPr/>
        </p:nvSpPr>
        <p:spPr>
          <a:xfrm>
            <a:off x="5099988" y="1543045"/>
            <a:ext cx="502200" cy="501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06" name="Google Shape;506;p6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07" name="Google Shape;507;p65"/>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Living Cells</a:t>
            </a:r>
            <a:endParaRPr/>
          </a:p>
        </p:txBody>
      </p:sp>
      <p:sp>
        <p:nvSpPr>
          <p:cNvPr id="508" name="Google Shape;508;p65"/>
          <p:cNvSpPr txBox="1"/>
          <p:nvPr>
            <p:ph type="title"/>
          </p:nvPr>
        </p:nvSpPr>
        <p:spPr>
          <a:xfrm>
            <a:off x="333925" y="587150"/>
            <a:ext cx="8475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Amino Acids &amp; Proteins</a:t>
            </a:r>
            <a:endParaRPr/>
          </a:p>
        </p:txBody>
      </p:sp>
      <p:sp>
        <p:nvSpPr>
          <p:cNvPr id="509" name="Google Shape;509;p65"/>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Amino Acids</a:t>
            </a:r>
            <a:endParaRPr/>
          </a:p>
        </p:txBody>
      </p:sp>
      <p:sp>
        <p:nvSpPr>
          <p:cNvPr id="510" name="Google Shape;510;p65"/>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Proteins</a:t>
            </a:r>
            <a:endParaRPr/>
          </a:p>
        </p:txBody>
      </p:sp>
      <p:sp>
        <p:nvSpPr>
          <p:cNvPr id="511" name="Google Shape;511;p65"/>
          <p:cNvSpPr/>
          <p:nvPr/>
        </p:nvSpPr>
        <p:spPr>
          <a:xfrm>
            <a:off x="1986325" y="1543045"/>
            <a:ext cx="502200" cy="501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pic>
        <p:nvPicPr>
          <p:cNvPr descr="Close up of person with landscape in background." id="516" name="Google Shape;516;p66"/>
          <p:cNvPicPr preferRelativeResize="0"/>
          <p:nvPr/>
        </p:nvPicPr>
        <p:blipFill rotWithShape="1">
          <a:blip r:embed="rId3">
            <a:alphaModFix/>
          </a:blip>
          <a:srcRect b="0" l="11712" r="21590" t="0"/>
          <a:stretch/>
        </p:blipFill>
        <p:spPr>
          <a:xfrm>
            <a:off x="6658527" y="1543045"/>
            <a:ext cx="2057400" cy="2057400"/>
          </a:xfrm>
          <a:prstGeom prst="snip1Rect">
            <a:avLst>
              <a:gd fmla="val 24488" name="adj"/>
            </a:avLst>
          </a:prstGeom>
          <a:noFill/>
          <a:ln>
            <a:noFill/>
          </a:ln>
        </p:spPr>
      </p:pic>
      <p:sp>
        <p:nvSpPr>
          <p:cNvPr id="517" name="Google Shape;517;p66"/>
          <p:cNvSpPr/>
          <p:nvPr/>
        </p:nvSpPr>
        <p:spPr>
          <a:xfrm>
            <a:off x="8213650" y="1543045"/>
            <a:ext cx="502200" cy="501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18" name="Google Shape;518;p66"/>
          <p:cNvSpPr/>
          <p:nvPr/>
        </p:nvSpPr>
        <p:spPr>
          <a:xfrm>
            <a:off x="5506397" y="2336100"/>
            <a:ext cx="1314000" cy="471300"/>
          </a:xfrm>
          <a:prstGeom prst="rightArrow">
            <a:avLst>
              <a:gd fmla="val 50000" name="adj1"/>
              <a:gd fmla="val 75940" name="adj2"/>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pic>
        <p:nvPicPr>
          <p:cNvPr descr="Human chest anatomy illustration." id="519" name="Google Shape;519;p66"/>
          <p:cNvPicPr preferRelativeResize="0"/>
          <p:nvPr/>
        </p:nvPicPr>
        <p:blipFill rotWithShape="1">
          <a:blip r:embed="rId4">
            <a:alphaModFix/>
          </a:blip>
          <a:srcRect b="0" l="13305" r="13305" t="0"/>
          <a:stretch/>
        </p:blipFill>
        <p:spPr>
          <a:xfrm>
            <a:off x="3544865" y="1543045"/>
            <a:ext cx="2057400" cy="2057400"/>
          </a:xfrm>
          <a:prstGeom prst="snip1Rect">
            <a:avLst>
              <a:gd fmla="val 24488" name="adj"/>
            </a:avLst>
          </a:prstGeom>
          <a:noFill/>
          <a:ln>
            <a:noFill/>
          </a:ln>
        </p:spPr>
      </p:pic>
      <p:sp>
        <p:nvSpPr>
          <p:cNvPr id="520" name="Google Shape;520;p66"/>
          <p:cNvSpPr/>
          <p:nvPr/>
        </p:nvSpPr>
        <p:spPr>
          <a:xfrm>
            <a:off x="5099988" y="1543045"/>
            <a:ext cx="502200" cy="501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21" name="Google Shape;521;p66"/>
          <p:cNvSpPr/>
          <p:nvPr/>
        </p:nvSpPr>
        <p:spPr>
          <a:xfrm>
            <a:off x="2392722" y="2336100"/>
            <a:ext cx="1314000" cy="471300"/>
          </a:xfrm>
          <a:prstGeom prst="rightArrow">
            <a:avLst>
              <a:gd fmla="val 50000" name="adj1"/>
              <a:gd fmla="val 75940" name="adj2"/>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pic>
        <p:nvPicPr>
          <p:cNvPr descr="Cells illustration." id="522" name="Google Shape;522;p66"/>
          <p:cNvPicPr preferRelativeResize="0"/>
          <p:nvPr/>
        </p:nvPicPr>
        <p:blipFill rotWithShape="1">
          <a:blip r:embed="rId5">
            <a:alphaModFix/>
          </a:blip>
          <a:srcRect b="0" l="21875" r="21875" t="0"/>
          <a:stretch/>
        </p:blipFill>
        <p:spPr>
          <a:xfrm>
            <a:off x="431202" y="1543045"/>
            <a:ext cx="2057400" cy="2057400"/>
          </a:xfrm>
          <a:prstGeom prst="snip1Rect">
            <a:avLst>
              <a:gd fmla="val 24488" name="adj"/>
            </a:avLst>
          </a:prstGeom>
          <a:noFill/>
          <a:ln>
            <a:noFill/>
          </a:ln>
        </p:spPr>
      </p:pic>
      <p:sp>
        <p:nvSpPr>
          <p:cNvPr id="523" name="Google Shape;523;p66"/>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Amino Acids &amp; Proteins</a:t>
            </a:r>
            <a:endParaRPr/>
          </a:p>
        </p:txBody>
      </p:sp>
      <p:sp>
        <p:nvSpPr>
          <p:cNvPr id="524" name="Google Shape;524;p66"/>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1"/>
              </a:buClr>
              <a:buSzPts val="1100"/>
              <a:buNone/>
            </a:pPr>
            <a:r>
              <a:rPr lang="en"/>
              <a:t>Introduction to DNA</a:t>
            </a:r>
            <a:endParaRPr/>
          </a:p>
        </p:txBody>
      </p:sp>
      <p:sp>
        <p:nvSpPr>
          <p:cNvPr id="525" name="Google Shape;525;p6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26" name="Google Shape;526;p66"/>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Living Creatures</a:t>
            </a:r>
            <a:endParaRPr/>
          </a:p>
        </p:txBody>
      </p:sp>
      <p:sp>
        <p:nvSpPr>
          <p:cNvPr id="527" name="Google Shape;527;p66"/>
          <p:cNvSpPr txBox="1"/>
          <p:nvPr>
            <p:ph type="title"/>
          </p:nvPr>
        </p:nvSpPr>
        <p:spPr>
          <a:xfrm>
            <a:off x="333925" y="587150"/>
            <a:ext cx="8475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Amino Acids &amp; Proteins</a:t>
            </a:r>
            <a:endParaRPr/>
          </a:p>
        </p:txBody>
      </p:sp>
      <p:sp>
        <p:nvSpPr>
          <p:cNvPr id="528" name="Google Shape;528;p66"/>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Tissue</a:t>
            </a:r>
            <a:endParaRPr/>
          </a:p>
        </p:txBody>
      </p:sp>
      <p:sp>
        <p:nvSpPr>
          <p:cNvPr id="529" name="Google Shape;529;p66"/>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Organs</a:t>
            </a:r>
            <a:endParaRPr/>
          </a:p>
        </p:txBody>
      </p:sp>
      <p:sp>
        <p:nvSpPr>
          <p:cNvPr id="530" name="Google Shape;530;p66"/>
          <p:cNvSpPr/>
          <p:nvPr/>
        </p:nvSpPr>
        <p:spPr>
          <a:xfrm>
            <a:off x="1986325" y="1543045"/>
            <a:ext cx="502200" cy="501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31" name="Google Shape;531;p66"/>
          <p:cNvSpPr/>
          <p:nvPr/>
        </p:nvSpPr>
        <p:spPr>
          <a:xfrm>
            <a:off x="-2" y="2336100"/>
            <a:ext cx="593100" cy="471300"/>
          </a:xfrm>
          <a:prstGeom prst="rightArrow">
            <a:avLst>
              <a:gd fmla="val 50000" name="adj1"/>
              <a:gd fmla="val 75940" name="adj2"/>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pic>
        <p:nvPicPr>
          <p:cNvPr descr="Protein illustration." id="536" name="Google Shape;536;p67"/>
          <p:cNvPicPr preferRelativeResize="0"/>
          <p:nvPr/>
        </p:nvPicPr>
        <p:blipFill rotWithShape="1">
          <a:blip r:embed="rId3">
            <a:alphaModFix/>
          </a:blip>
          <a:srcRect b="0" l="12983" r="12991" t="0"/>
          <a:stretch/>
        </p:blipFill>
        <p:spPr>
          <a:xfrm rot="-300395">
            <a:off x="4745538" y="2331459"/>
            <a:ext cx="3678234" cy="2455261"/>
          </a:xfrm>
          <a:prstGeom prst="snip1Rect">
            <a:avLst>
              <a:gd fmla="val 16667" name="adj"/>
            </a:avLst>
          </a:prstGeom>
          <a:noFill/>
          <a:ln>
            <a:noFill/>
          </a:ln>
        </p:spPr>
      </p:pic>
      <p:pic>
        <p:nvPicPr>
          <p:cNvPr descr="Blue DNA strands." id="537" name="Google Shape;537;p67"/>
          <p:cNvPicPr preferRelativeResize="0"/>
          <p:nvPr/>
        </p:nvPicPr>
        <p:blipFill rotWithShape="1">
          <a:blip r:embed="rId4">
            <a:alphaModFix/>
          </a:blip>
          <a:srcRect b="5500" l="0" r="0" t="5500"/>
          <a:stretch/>
        </p:blipFill>
        <p:spPr>
          <a:xfrm rot="300115">
            <a:off x="716115" y="2331112"/>
            <a:ext cx="3678207" cy="2455261"/>
          </a:xfrm>
          <a:prstGeom prst="snip1Rect">
            <a:avLst>
              <a:gd fmla="val 16667" name="adj"/>
            </a:avLst>
          </a:prstGeom>
          <a:noFill/>
          <a:ln>
            <a:noFill/>
          </a:ln>
        </p:spPr>
      </p:pic>
      <p:sp>
        <p:nvSpPr>
          <p:cNvPr id="538" name="Google Shape;538;p67"/>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DNA &amp; Proteins</a:t>
            </a:r>
            <a:endParaRPr/>
          </a:p>
        </p:txBody>
      </p:sp>
      <p:sp>
        <p:nvSpPr>
          <p:cNvPr id="539" name="Google Shape;539;p67"/>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1"/>
              </a:buClr>
              <a:buSzPts val="1100"/>
              <a:buNone/>
            </a:pPr>
            <a:r>
              <a:rPr lang="en"/>
              <a:t>Introduction to DNA</a:t>
            </a:r>
            <a:endParaRPr/>
          </a:p>
        </p:txBody>
      </p:sp>
      <p:sp>
        <p:nvSpPr>
          <p:cNvPr id="540" name="Google Shape;540;p6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41" name="Google Shape;541;p67"/>
          <p:cNvSpPr txBox="1"/>
          <p:nvPr>
            <p:ph type="title"/>
          </p:nvPr>
        </p:nvSpPr>
        <p:spPr>
          <a:xfrm>
            <a:off x="333925" y="587150"/>
            <a:ext cx="8475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DNA &amp; Proteins</a:t>
            </a:r>
            <a:endParaRPr/>
          </a:p>
        </p:txBody>
      </p:sp>
      <p:sp>
        <p:nvSpPr>
          <p:cNvPr id="542" name="Google Shape;542;p67"/>
          <p:cNvSpPr txBox="1"/>
          <p:nvPr>
            <p:ph idx="1" type="subTitle"/>
          </p:nvPr>
        </p:nvSpPr>
        <p:spPr>
          <a:xfrm>
            <a:off x="381082" y="1182925"/>
            <a:ext cx="41490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DNA</a:t>
            </a:r>
            <a:endParaRPr/>
          </a:p>
        </p:txBody>
      </p:sp>
      <p:sp>
        <p:nvSpPr>
          <p:cNvPr id="543" name="Google Shape;543;p67"/>
          <p:cNvSpPr txBox="1"/>
          <p:nvPr>
            <p:ph idx="5" type="subTitle"/>
          </p:nvPr>
        </p:nvSpPr>
        <p:spPr>
          <a:xfrm>
            <a:off x="4566932" y="1182925"/>
            <a:ext cx="41490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Proteins</a:t>
            </a:r>
            <a:endParaRPr/>
          </a:p>
        </p:txBody>
      </p:sp>
      <p:sp>
        <p:nvSpPr>
          <p:cNvPr id="544" name="Google Shape;544;p67"/>
          <p:cNvSpPr txBox="1"/>
          <p:nvPr>
            <p:ph idx="6" type="body"/>
          </p:nvPr>
        </p:nvSpPr>
        <p:spPr>
          <a:xfrm>
            <a:off x="4566932" y="1521627"/>
            <a:ext cx="4149000" cy="4926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 sed do eiusmod tempor incididunt ut labore et dolore magna aliqua.</a:t>
            </a:r>
            <a:endParaRPr/>
          </a:p>
        </p:txBody>
      </p:sp>
      <p:sp>
        <p:nvSpPr>
          <p:cNvPr id="545" name="Google Shape;545;p67"/>
          <p:cNvSpPr txBox="1"/>
          <p:nvPr>
            <p:ph idx="4" type="body"/>
          </p:nvPr>
        </p:nvSpPr>
        <p:spPr>
          <a:xfrm>
            <a:off x="381082" y="1521627"/>
            <a:ext cx="4149000" cy="4926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 sed do eiusmod tempor incididunt ut labore et dolore magna aliqua.</a:t>
            </a:r>
            <a:endParaRPr/>
          </a:p>
        </p:txBody>
      </p:sp>
      <p:sp>
        <p:nvSpPr>
          <p:cNvPr id="546" name="Google Shape;546;p67"/>
          <p:cNvSpPr/>
          <p:nvPr/>
        </p:nvSpPr>
        <p:spPr>
          <a:xfrm rot="-295021">
            <a:off x="7920435" y="2193598"/>
            <a:ext cx="409507" cy="409507"/>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547" name="Google Shape;547;p67"/>
          <p:cNvSpPr/>
          <p:nvPr/>
        </p:nvSpPr>
        <p:spPr>
          <a:xfrm rot="299819">
            <a:off x="4076082" y="2478271"/>
            <a:ext cx="409858" cy="409858"/>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68"/>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None/>
            </a:pPr>
            <a:r>
              <a:rPr lang="en"/>
              <a:t>Recap</a:t>
            </a:r>
            <a:endParaRPr/>
          </a:p>
        </p:txBody>
      </p:sp>
      <p:sp>
        <p:nvSpPr>
          <p:cNvPr id="553" name="Google Shape;553;p68"/>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None/>
            </a:pPr>
            <a:r>
              <a:rPr lang="en"/>
              <a:t>Introduction to DNA</a:t>
            </a:r>
            <a:endParaRPr/>
          </a:p>
        </p:txBody>
      </p:sp>
      <p:sp>
        <p:nvSpPr>
          <p:cNvPr id="554" name="Google Shape;554;p68"/>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Recap</a:t>
            </a:r>
            <a:endParaRPr/>
          </a:p>
        </p:txBody>
      </p:sp>
      <p:sp>
        <p:nvSpPr>
          <p:cNvPr id="555" name="Google Shape;555;p6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56" name="Google Shape;556;p68"/>
          <p:cNvSpPr txBox="1"/>
          <p:nvPr>
            <p:ph idx="2" type="body"/>
          </p:nvPr>
        </p:nvSpPr>
        <p:spPr>
          <a:xfrm>
            <a:off x="4595076" y="2291377"/>
            <a:ext cx="3662100" cy="1650000"/>
          </a:xfrm>
          <a:prstGeom prst="rect">
            <a:avLst/>
          </a:prstGeom>
        </p:spPr>
        <p:txBody>
          <a:bodyPr anchorCtr="0" anchor="t" bIns="91425" lIns="91425" spcFirstLastPara="1" rIns="91425" wrap="square" tIns="91425">
            <a:spAutoFit/>
          </a:bodyPr>
          <a:lstStyle/>
          <a:p>
            <a:pPr indent="-336550" lvl="0" marL="457200" rtl="0" algn="l">
              <a:spcBef>
                <a:spcPts val="0"/>
              </a:spcBef>
              <a:spcAft>
                <a:spcPts val="0"/>
              </a:spcAft>
              <a:buSzPts val="1700"/>
              <a:buChar char="●"/>
            </a:pPr>
            <a:r>
              <a:rPr lang="en"/>
              <a:t>Lorem ipsum dolor sit amet</a:t>
            </a:r>
            <a:endParaRPr/>
          </a:p>
          <a:p>
            <a:pPr indent="-336550" lvl="0" marL="457200" rtl="0" algn="l">
              <a:spcBef>
                <a:spcPts val="0"/>
              </a:spcBef>
              <a:spcAft>
                <a:spcPts val="0"/>
              </a:spcAft>
              <a:buSzPts val="1700"/>
              <a:buChar char="●"/>
            </a:pPr>
            <a:r>
              <a:rPr lang="en"/>
              <a:t>Lorem ipsum dolor sit amet</a:t>
            </a:r>
            <a:endParaRPr/>
          </a:p>
          <a:p>
            <a:pPr indent="-336550" lvl="0" marL="457200" rtl="0" algn="l">
              <a:spcBef>
                <a:spcPts val="0"/>
              </a:spcBef>
              <a:spcAft>
                <a:spcPts val="0"/>
              </a:spcAft>
              <a:buSzPts val="1700"/>
              <a:buChar char="●"/>
            </a:pPr>
            <a:r>
              <a:rPr lang="en"/>
              <a:t>Lorem ipsum dolor sit amet</a:t>
            </a:r>
            <a:endParaRPr/>
          </a:p>
          <a:p>
            <a:pPr indent="-336550" lvl="0" marL="457200" rtl="0" algn="l">
              <a:spcBef>
                <a:spcPts val="0"/>
              </a:spcBef>
              <a:spcAft>
                <a:spcPts val="0"/>
              </a:spcAft>
              <a:buSzPts val="1700"/>
              <a:buChar char="●"/>
            </a:pPr>
            <a:r>
              <a:rPr lang="en"/>
              <a:t>Lorem ipsum dolor sit amet</a:t>
            </a:r>
            <a:endParaRPr/>
          </a:p>
          <a:p>
            <a:pPr indent="-336550" lvl="0" marL="457200" rtl="0" algn="l">
              <a:spcBef>
                <a:spcPts val="0"/>
              </a:spcBef>
              <a:spcAft>
                <a:spcPts val="0"/>
              </a:spcAft>
              <a:buSzPts val="1700"/>
              <a:buChar char="●"/>
            </a:pPr>
            <a:r>
              <a:rPr lang="en"/>
              <a:t>Lorem ipsum dolor sit amet</a:t>
            </a:r>
            <a:endParaRPr/>
          </a:p>
        </p:txBody>
      </p:sp>
      <p:sp>
        <p:nvSpPr>
          <p:cNvPr id="557" name="Google Shape;557;p68"/>
          <p:cNvSpPr txBox="1"/>
          <p:nvPr>
            <p:ph idx="1" type="body"/>
          </p:nvPr>
        </p:nvSpPr>
        <p:spPr>
          <a:xfrm>
            <a:off x="333925" y="2291377"/>
            <a:ext cx="3662100" cy="1650000"/>
          </a:xfrm>
          <a:prstGeom prst="rect">
            <a:avLst/>
          </a:prstGeom>
        </p:spPr>
        <p:txBody>
          <a:bodyPr anchorCtr="0" anchor="t" bIns="91425" lIns="91425" spcFirstLastPara="1" rIns="91425" wrap="square" tIns="91425">
            <a:spAutoFit/>
          </a:bodyPr>
          <a:lstStyle/>
          <a:p>
            <a:pPr indent="-336550" lvl="0" marL="457200" rtl="0" algn="l">
              <a:spcBef>
                <a:spcPts val="0"/>
              </a:spcBef>
              <a:spcAft>
                <a:spcPts val="0"/>
              </a:spcAft>
              <a:buSzPts val="1700"/>
              <a:buChar char="●"/>
            </a:pPr>
            <a:r>
              <a:rPr lang="en"/>
              <a:t>Lorem ipsum dolor sit amet</a:t>
            </a:r>
            <a:endParaRPr/>
          </a:p>
          <a:p>
            <a:pPr indent="-336550" lvl="0" marL="457200" rtl="0" algn="l">
              <a:spcBef>
                <a:spcPts val="0"/>
              </a:spcBef>
              <a:spcAft>
                <a:spcPts val="0"/>
              </a:spcAft>
              <a:buSzPts val="1700"/>
              <a:buChar char="●"/>
            </a:pPr>
            <a:r>
              <a:rPr lang="en"/>
              <a:t>Lorem ipsum dolor sit amet</a:t>
            </a:r>
            <a:endParaRPr/>
          </a:p>
          <a:p>
            <a:pPr indent="-336550" lvl="0" marL="457200" rtl="0" algn="l">
              <a:spcBef>
                <a:spcPts val="0"/>
              </a:spcBef>
              <a:spcAft>
                <a:spcPts val="0"/>
              </a:spcAft>
              <a:buSzPts val="1700"/>
              <a:buChar char="●"/>
            </a:pPr>
            <a:r>
              <a:rPr lang="en"/>
              <a:t>Lorem ipsum dolor sit amet</a:t>
            </a:r>
            <a:endParaRPr/>
          </a:p>
          <a:p>
            <a:pPr indent="-336550" lvl="0" marL="457200" rtl="0" algn="l">
              <a:spcBef>
                <a:spcPts val="0"/>
              </a:spcBef>
              <a:spcAft>
                <a:spcPts val="0"/>
              </a:spcAft>
              <a:buSzPts val="1700"/>
              <a:buChar char="●"/>
            </a:pPr>
            <a:r>
              <a:rPr lang="en"/>
              <a:t>Lorem ipsum dolor sit amet</a:t>
            </a:r>
            <a:endParaRPr/>
          </a:p>
          <a:p>
            <a:pPr indent="-336550" lvl="0" marL="457200" rtl="0" algn="l">
              <a:spcBef>
                <a:spcPts val="0"/>
              </a:spcBef>
              <a:spcAft>
                <a:spcPts val="0"/>
              </a:spcAft>
              <a:buSzPts val="1700"/>
              <a:buChar char="●"/>
            </a:pPr>
            <a:r>
              <a:rPr lang="en"/>
              <a:t>Lorem ipsum dolor sit amet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6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63" name="Google Shape;563;p69"/>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Understanding DNA</a:t>
            </a:r>
            <a:endParaRPr/>
          </a:p>
        </p:txBody>
      </p:sp>
      <p:sp>
        <p:nvSpPr>
          <p:cNvPr id="564" name="Google Shape;564;p69"/>
          <p:cNvSpPr txBox="1"/>
          <p:nvPr>
            <p:ph idx="1" type="body"/>
          </p:nvPr>
        </p:nvSpPr>
        <p:spPr>
          <a:xfrm>
            <a:off x="333925" y="3630575"/>
            <a:ext cx="6790800" cy="4464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a:t>
            </a:r>
            <a:endParaRPr/>
          </a:p>
        </p:txBody>
      </p:sp>
      <p:sp>
        <p:nvSpPr>
          <p:cNvPr id="565" name="Google Shape;565;p69"/>
          <p:cNvSpPr txBox="1"/>
          <p:nvPr>
            <p:ph idx="4294967295" type="body"/>
          </p:nvPr>
        </p:nvSpPr>
        <p:spPr>
          <a:xfrm>
            <a:off x="8318025" y="3630575"/>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latin typeface="Inter Tight SemiBold"/>
                <a:ea typeface="Inter Tight SemiBold"/>
                <a:cs typeface="Inter Tight SemiBold"/>
                <a:sym typeface="Inter Tight SemiBold"/>
              </a:rPr>
              <a:t>no</a:t>
            </a:r>
            <a:endParaRPr>
              <a:latin typeface="Inter Tight SemiBold"/>
              <a:ea typeface="Inter Tight SemiBold"/>
              <a:cs typeface="Inter Tight SemiBold"/>
              <a:sym typeface="Inter Tight SemiBold"/>
            </a:endParaRPr>
          </a:p>
        </p:txBody>
      </p:sp>
      <p:sp>
        <p:nvSpPr>
          <p:cNvPr id="566" name="Google Shape;566;p69"/>
          <p:cNvSpPr txBox="1"/>
          <p:nvPr>
            <p:ph idx="4294967295" type="body"/>
          </p:nvPr>
        </p:nvSpPr>
        <p:spPr>
          <a:xfrm>
            <a:off x="7447000" y="3630575"/>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latin typeface="Inter Tight SemiBold"/>
                <a:ea typeface="Inter Tight SemiBold"/>
                <a:cs typeface="Inter Tight SemiBold"/>
                <a:sym typeface="Inter Tight SemiBold"/>
              </a:rPr>
              <a:t>yes</a:t>
            </a:r>
            <a:endParaRPr>
              <a:latin typeface="Inter Tight SemiBold"/>
              <a:ea typeface="Inter Tight SemiBold"/>
              <a:cs typeface="Inter Tight SemiBold"/>
              <a:sym typeface="Inter Tight SemiBold"/>
            </a:endParaRPr>
          </a:p>
        </p:txBody>
      </p:sp>
      <p:sp>
        <p:nvSpPr>
          <p:cNvPr id="567" name="Google Shape;567;p69"/>
          <p:cNvSpPr txBox="1"/>
          <p:nvPr>
            <p:ph idx="4" type="body"/>
          </p:nvPr>
        </p:nvSpPr>
        <p:spPr>
          <a:xfrm>
            <a:off x="333925" y="3184176"/>
            <a:ext cx="6790800" cy="4464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a:t>
            </a:r>
            <a:endParaRPr/>
          </a:p>
        </p:txBody>
      </p:sp>
      <p:sp>
        <p:nvSpPr>
          <p:cNvPr id="568" name="Google Shape;568;p69"/>
          <p:cNvSpPr txBox="1"/>
          <p:nvPr>
            <p:ph idx="4294967295" type="body"/>
          </p:nvPr>
        </p:nvSpPr>
        <p:spPr>
          <a:xfrm>
            <a:off x="8318025" y="3184176"/>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latin typeface="Inter Tight SemiBold"/>
                <a:ea typeface="Inter Tight SemiBold"/>
                <a:cs typeface="Inter Tight SemiBold"/>
                <a:sym typeface="Inter Tight SemiBold"/>
              </a:rPr>
              <a:t>no</a:t>
            </a:r>
            <a:endParaRPr>
              <a:latin typeface="Inter Tight SemiBold"/>
              <a:ea typeface="Inter Tight SemiBold"/>
              <a:cs typeface="Inter Tight SemiBold"/>
              <a:sym typeface="Inter Tight SemiBold"/>
            </a:endParaRPr>
          </a:p>
        </p:txBody>
      </p:sp>
      <p:sp>
        <p:nvSpPr>
          <p:cNvPr id="569" name="Google Shape;569;p69"/>
          <p:cNvSpPr txBox="1"/>
          <p:nvPr>
            <p:ph idx="4294967295" type="body"/>
          </p:nvPr>
        </p:nvSpPr>
        <p:spPr>
          <a:xfrm>
            <a:off x="7447000" y="3184176"/>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latin typeface="Inter Tight SemiBold"/>
                <a:ea typeface="Inter Tight SemiBold"/>
                <a:cs typeface="Inter Tight SemiBold"/>
                <a:sym typeface="Inter Tight SemiBold"/>
              </a:rPr>
              <a:t>yes</a:t>
            </a:r>
            <a:endParaRPr>
              <a:latin typeface="Inter Tight SemiBold"/>
              <a:ea typeface="Inter Tight SemiBold"/>
              <a:cs typeface="Inter Tight SemiBold"/>
              <a:sym typeface="Inter Tight SemiBold"/>
            </a:endParaRPr>
          </a:p>
        </p:txBody>
      </p:sp>
      <p:sp>
        <p:nvSpPr>
          <p:cNvPr id="570" name="Google Shape;570;p69"/>
          <p:cNvSpPr txBox="1"/>
          <p:nvPr>
            <p:ph idx="5" type="body"/>
          </p:nvPr>
        </p:nvSpPr>
        <p:spPr>
          <a:xfrm>
            <a:off x="333925" y="2737776"/>
            <a:ext cx="6790800" cy="4464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a:t>
            </a:r>
            <a:endParaRPr/>
          </a:p>
        </p:txBody>
      </p:sp>
      <p:sp>
        <p:nvSpPr>
          <p:cNvPr id="571" name="Google Shape;571;p69"/>
          <p:cNvSpPr txBox="1"/>
          <p:nvPr>
            <p:ph idx="4294967295" type="body"/>
          </p:nvPr>
        </p:nvSpPr>
        <p:spPr>
          <a:xfrm>
            <a:off x="8318025" y="2737776"/>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latin typeface="Inter Tight SemiBold"/>
                <a:ea typeface="Inter Tight SemiBold"/>
                <a:cs typeface="Inter Tight SemiBold"/>
                <a:sym typeface="Inter Tight SemiBold"/>
              </a:rPr>
              <a:t>no</a:t>
            </a:r>
            <a:endParaRPr>
              <a:latin typeface="Inter Tight SemiBold"/>
              <a:ea typeface="Inter Tight SemiBold"/>
              <a:cs typeface="Inter Tight SemiBold"/>
              <a:sym typeface="Inter Tight SemiBold"/>
            </a:endParaRPr>
          </a:p>
        </p:txBody>
      </p:sp>
      <p:sp>
        <p:nvSpPr>
          <p:cNvPr id="572" name="Google Shape;572;p69"/>
          <p:cNvSpPr txBox="1"/>
          <p:nvPr>
            <p:ph idx="4294967295" type="body"/>
          </p:nvPr>
        </p:nvSpPr>
        <p:spPr>
          <a:xfrm>
            <a:off x="7447000" y="2737776"/>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latin typeface="Inter Tight SemiBold"/>
                <a:ea typeface="Inter Tight SemiBold"/>
                <a:cs typeface="Inter Tight SemiBold"/>
                <a:sym typeface="Inter Tight SemiBold"/>
              </a:rPr>
              <a:t>yes</a:t>
            </a:r>
            <a:endParaRPr>
              <a:latin typeface="Inter Tight SemiBold"/>
              <a:ea typeface="Inter Tight SemiBold"/>
              <a:cs typeface="Inter Tight SemiBold"/>
              <a:sym typeface="Inter Tight SemiBold"/>
            </a:endParaRPr>
          </a:p>
        </p:txBody>
      </p:sp>
      <p:sp>
        <p:nvSpPr>
          <p:cNvPr id="573" name="Google Shape;573;p69"/>
          <p:cNvSpPr txBox="1"/>
          <p:nvPr>
            <p:ph idx="6" type="body"/>
          </p:nvPr>
        </p:nvSpPr>
        <p:spPr>
          <a:xfrm>
            <a:off x="333925" y="2291377"/>
            <a:ext cx="6790800" cy="4464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a:t>
            </a:r>
            <a:endParaRPr/>
          </a:p>
        </p:txBody>
      </p:sp>
      <p:sp>
        <p:nvSpPr>
          <p:cNvPr id="574" name="Google Shape;574;p69"/>
          <p:cNvSpPr txBox="1"/>
          <p:nvPr>
            <p:ph idx="4294967295" type="body"/>
          </p:nvPr>
        </p:nvSpPr>
        <p:spPr>
          <a:xfrm>
            <a:off x="8318025" y="2291377"/>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latin typeface="Inter Tight SemiBold"/>
                <a:ea typeface="Inter Tight SemiBold"/>
                <a:cs typeface="Inter Tight SemiBold"/>
                <a:sym typeface="Inter Tight SemiBold"/>
              </a:rPr>
              <a:t>no</a:t>
            </a:r>
            <a:endParaRPr>
              <a:latin typeface="Inter Tight SemiBold"/>
              <a:ea typeface="Inter Tight SemiBold"/>
              <a:cs typeface="Inter Tight SemiBold"/>
              <a:sym typeface="Inter Tight SemiBold"/>
            </a:endParaRPr>
          </a:p>
        </p:txBody>
      </p:sp>
      <p:sp>
        <p:nvSpPr>
          <p:cNvPr id="575" name="Google Shape;575;p69"/>
          <p:cNvSpPr txBox="1"/>
          <p:nvPr>
            <p:ph idx="4294967295" type="body"/>
          </p:nvPr>
        </p:nvSpPr>
        <p:spPr>
          <a:xfrm>
            <a:off x="7447000" y="2291377"/>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latin typeface="Inter Tight SemiBold"/>
                <a:ea typeface="Inter Tight SemiBold"/>
                <a:cs typeface="Inter Tight SemiBold"/>
                <a:sym typeface="Inter Tight SemiBold"/>
              </a:rPr>
              <a:t>yes</a:t>
            </a:r>
            <a:endParaRPr>
              <a:latin typeface="Inter Tight SemiBold"/>
              <a:ea typeface="Inter Tight SemiBold"/>
              <a:cs typeface="Inter Tight SemiBold"/>
              <a:sym typeface="Inter Tight SemiBold"/>
            </a:endParaRPr>
          </a:p>
        </p:txBody>
      </p:sp>
      <p:sp>
        <p:nvSpPr>
          <p:cNvPr id="576" name="Google Shape;576;p69"/>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None/>
            </a:pPr>
            <a:r>
              <a:rPr lang="en"/>
              <a:t>Understanding DNA</a:t>
            </a:r>
            <a:endParaRPr/>
          </a:p>
        </p:txBody>
      </p:sp>
      <p:sp>
        <p:nvSpPr>
          <p:cNvPr id="577" name="Google Shape;577;p69"/>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a:t>Introduction to DNA</a:t>
            </a:r>
            <a:endParaRPr/>
          </a:p>
        </p:txBody>
      </p:sp>
      <p:sp>
        <p:nvSpPr>
          <p:cNvPr id="578" name="Google Shape;578;p69"/>
          <p:cNvSpPr txBox="1"/>
          <p:nvPr>
            <p:ph idx="4294967295" type="body"/>
          </p:nvPr>
        </p:nvSpPr>
        <p:spPr>
          <a:xfrm>
            <a:off x="8214250" y="3630575"/>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solidFill>
                  <a:schemeClr val="lt1"/>
                </a:solidFill>
                <a:latin typeface="Inter Tight SemiBold"/>
                <a:ea typeface="Inter Tight SemiBold"/>
                <a:cs typeface="Inter Tight SemiBold"/>
                <a:sym typeface="Inter Tight SemiBold"/>
              </a:rPr>
              <a:t>no</a:t>
            </a:r>
            <a:endParaRPr>
              <a:solidFill>
                <a:schemeClr val="lt1"/>
              </a:solidFill>
              <a:latin typeface="Inter Tight SemiBold"/>
              <a:ea typeface="Inter Tight SemiBold"/>
              <a:cs typeface="Inter Tight SemiBold"/>
              <a:sym typeface="Inter Tight SemiBold"/>
            </a:endParaRPr>
          </a:p>
        </p:txBody>
      </p:sp>
      <p:sp>
        <p:nvSpPr>
          <p:cNvPr id="579" name="Google Shape;579;p69"/>
          <p:cNvSpPr txBox="1"/>
          <p:nvPr>
            <p:ph idx="4294967295" type="body"/>
          </p:nvPr>
        </p:nvSpPr>
        <p:spPr>
          <a:xfrm>
            <a:off x="7343225" y="3630575"/>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solidFill>
                  <a:schemeClr val="lt1"/>
                </a:solidFill>
                <a:latin typeface="Inter Tight SemiBold"/>
                <a:ea typeface="Inter Tight SemiBold"/>
                <a:cs typeface="Inter Tight SemiBold"/>
                <a:sym typeface="Inter Tight SemiBold"/>
              </a:rPr>
              <a:t>yes</a:t>
            </a:r>
            <a:endParaRPr>
              <a:solidFill>
                <a:schemeClr val="lt1"/>
              </a:solidFill>
              <a:latin typeface="Inter Tight SemiBold"/>
              <a:ea typeface="Inter Tight SemiBold"/>
              <a:cs typeface="Inter Tight SemiBold"/>
              <a:sym typeface="Inter Tight SemiBold"/>
            </a:endParaRPr>
          </a:p>
        </p:txBody>
      </p:sp>
      <p:sp>
        <p:nvSpPr>
          <p:cNvPr id="580" name="Google Shape;580;p69"/>
          <p:cNvSpPr txBox="1"/>
          <p:nvPr>
            <p:ph idx="4294967295" type="body"/>
          </p:nvPr>
        </p:nvSpPr>
        <p:spPr>
          <a:xfrm>
            <a:off x="8214250" y="3184176"/>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solidFill>
                  <a:schemeClr val="lt1"/>
                </a:solidFill>
                <a:latin typeface="Inter Tight SemiBold"/>
                <a:ea typeface="Inter Tight SemiBold"/>
                <a:cs typeface="Inter Tight SemiBold"/>
                <a:sym typeface="Inter Tight SemiBold"/>
              </a:rPr>
              <a:t>no</a:t>
            </a:r>
            <a:endParaRPr>
              <a:solidFill>
                <a:schemeClr val="lt1"/>
              </a:solidFill>
              <a:latin typeface="Inter Tight SemiBold"/>
              <a:ea typeface="Inter Tight SemiBold"/>
              <a:cs typeface="Inter Tight SemiBold"/>
              <a:sym typeface="Inter Tight SemiBold"/>
            </a:endParaRPr>
          </a:p>
        </p:txBody>
      </p:sp>
      <p:sp>
        <p:nvSpPr>
          <p:cNvPr id="581" name="Google Shape;581;p69"/>
          <p:cNvSpPr txBox="1"/>
          <p:nvPr>
            <p:ph idx="4294967295" type="body"/>
          </p:nvPr>
        </p:nvSpPr>
        <p:spPr>
          <a:xfrm>
            <a:off x="7343225" y="3184176"/>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solidFill>
                  <a:schemeClr val="lt1"/>
                </a:solidFill>
                <a:latin typeface="Inter Tight SemiBold"/>
                <a:ea typeface="Inter Tight SemiBold"/>
                <a:cs typeface="Inter Tight SemiBold"/>
                <a:sym typeface="Inter Tight SemiBold"/>
              </a:rPr>
              <a:t>yes</a:t>
            </a:r>
            <a:endParaRPr>
              <a:solidFill>
                <a:schemeClr val="lt1"/>
              </a:solidFill>
              <a:latin typeface="Inter Tight SemiBold"/>
              <a:ea typeface="Inter Tight SemiBold"/>
              <a:cs typeface="Inter Tight SemiBold"/>
              <a:sym typeface="Inter Tight SemiBold"/>
            </a:endParaRPr>
          </a:p>
        </p:txBody>
      </p:sp>
      <p:sp>
        <p:nvSpPr>
          <p:cNvPr id="582" name="Google Shape;582;p69"/>
          <p:cNvSpPr txBox="1"/>
          <p:nvPr>
            <p:ph idx="4294967295" type="body"/>
          </p:nvPr>
        </p:nvSpPr>
        <p:spPr>
          <a:xfrm>
            <a:off x="8214250" y="2737776"/>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solidFill>
                  <a:schemeClr val="lt1"/>
                </a:solidFill>
                <a:latin typeface="Inter Tight SemiBold"/>
                <a:ea typeface="Inter Tight SemiBold"/>
                <a:cs typeface="Inter Tight SemiBold"/>
                <a:sym typeface="Inter Tight SemiBold"/>
              </a:rPr>
              <a:t>no</a:t>
            </a:r>
            <a:endParaRPr>
              <a:solidFill>
                <a:schemeClr val="lt1"/>
              </a:solidFill>
              <a:latin typeface="Inter Tight SemiBold"/>
              <a:ea typeface="Inter Tight SemiBold"/>
              <a:cs typeface="Inter Tight SemiBold"/>
              <a:sym typeface="Inter Tight SemiBold"/>
            </a:endParaRPr>
          </a:p>
        </p:txBody>
      </p:sp>
      <p:sp>
        <p:nvSpPr>
          <p:cNvPr id="583" name="Google Shape;583;p69"/>
          <p:cNvSpPr txBox="1"/>
          <p:nvPr>
            <p:ph idx="4294967295" type="body"/>
          </p:nvPr>
        </p:nvSpPr>
        <p:spPr>
          <a:xfrm>
            <a:off x="7343225" y="2737776"/>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solidFill>
                  <a:schemeClr val="lt1"/>
                </a:solidFill>
                <a:latin typeface="Inter Tight SemiBold"/>
                <a:ea typeface="Inter Tight SemiBold"/>
                <a:cs typeface="Inter Tight SemiBold"/>
                <a:sym typeface="Inter Tight SemiBold"/>
              </a:rPr>
              <a:t>yes</a:t>
            </a:r>
            <a:endParaRPr>
              <a:solidFill>
                <a:schemeClr val="lt1"/>
              </a:solidFill>
              <a:latin typeface="Inter Tight SemiBold"/>
              <a:ea typeface="Inter Tight SemiBold"/>
              <a:cs typeface="Inter Tight SemiBold"/>
              <a:sym typeface="Inter Tight SemiBold"/>
            </a:endParaRPr>
          </a:p>
        </p:txBody>
      </p:sp>
      <p:sp>
        <p:nvSpPr>
          <p:cNvPr id="584" name="Google Shape;584;p69"/>
          <p:cNvSpPr txBox="1"/>
          <p:nvPr>
            <p:ph idx="4294967295" type="body"/>
          </p:nvPr>
        </p:nvSpPr>
        <p:spPr>
          <a:xfrm>
            <a:off x="8214250" y="2291377"/>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solidFill>
                  <a:schemeClr val="lt1"/>
                </a:solidFill>
                <a:latin typeface="Inter Tight SemiBold"/>
                <a:ea typeface="Inter Tight SemiBold"/>
                <a:cs typeface="Inter Tight SemiBold"/>
                <a:sym typeface="Inter Tight SemiBold"/>
              </a:rPr>
              <a:t>no</a:t>
            </a:r>
            <a:endParaRPr>
              <a:solidFill>
                <a:schemeClr val="lt1"/>
              </a:solidFill>
              <a:latin typeface="Inter Tight SemiBold"/>
              <a:ea typeface="Inter Tight SemiBold"/>
              <a:cs typeface="Inter Tight SemiBold"/>
              <a:sym typeface="Inter Tight SemiBold"/>
            </a:endParaRPr>
          </a:p>
        </p:txBody>
      </p:sp>
      <p:sp>
        <p:nvSpPr>
          <p:cNvPr id="585" name="Google Shape;585;p69"/>
          <p:cNvSpPr txBox="1"/>
          <p:nvPr>
            <p:ph idx="4294967295" type="body"/>
          </p:nvPr>
        </p:nvSpPr>
        <p:spPr>
          <a:xfrm>
            <a:off x="7343225" y="2291377"/>
            <a:ext cx="548700" cy="446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a:solidFill>
                  <a:schemeClr val="lt1"/>
                </a:solidFill>
                <a:latin typeface="Inter Tight SemiBold"/>
                <a:ea typeface="Inter Tight SemiBold"/>
                <a:cs typeface="Inter Tight SemiBold"/>
                <a:sym typeface="Inter Tight SemiBold"/>
              </a:rPr>
              <a:t>yes</a:t>
            </a:r>
            <a:endParaRPr>
              <a:solidFill>
                <a:schemeClr val="lt1"/>
              </a:solidFill>
              <a:latin typeface="Inter Tight SemiBold"/>
              <a:ea typeface="Inter Tight SemiBold"/>
              <a:cs typeface="Inter Tight SemiBold"/>
              <a:sym typeface="Inter Tight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70"/>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Questions?</a:t>
            </a:r>
            <a:endParaRPr/>
          </a:p>
        </p:txBody>
      </p:sp>
      <p:sp>
        <p:nvSpPr>
          <p:cNvPr id="591" name="Google Shape;591;p70"/>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Introduction to DNA</a:t>
            </a:r>
            <a:endParaRPr/>
          </a:p>
        </p:txBody>
      </p:sp>
      <p:sp>
        <p:nvSpPr>
          <p:cNvPr id="592" name="Google Shape;592;p7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93" name="Google Shape;593;p70"/>
          <p:cNvSpPr txBox="1"/>
          <p:nvPr>
            <p:ph type="title"/>
          </p:nvPr>
        </p:nvSpPr>
        <p:spPr>
          <a:xfrm>
            <a:off x="2479675" y="2285400"/>
            <a:ext cx="41847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53"/>
          <p:cNvSpPr txBox="1"/>
          <p:nvPr>
            <p:ph type="title"/>
          </p:nvPr>
        </p:nvSpPr>
        <p:spPr>
          <a:xfrm>
            <a:off x="333925" y="544250"/>
            <a:ext cx="30399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Introduction</a:t>
            </a:r>
            <a:endParaRPr/>
          </a:p>
        </p:txBody>
      </p:sp>
      <p:sp>
        <p:nvSpPr>
          <p:cNvPr id="371" name="Google Shape;371;p53"/>
          <p:cNvSpPr txBox="1"/>
          <p:nvPr/>
        </p:nvSpPr>
        <p:spPr>
          <a:xfrm>
            <a:off x="564150" y="2056800"/>
            <a:ext cx="8027400" cy="270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Inter Tight"/>
                <a:ea typeface="Inter Tight"/>
                <a:cs typeface="Inter Tight"/>
                <a:sym typeface="Inter Tight"/>
              </a:rPr>
              <a:t>This style guide outlines the visual identity and communication standards for MNat.ai — a digital platform dedicated to helping individuals and families in high-risk natural disaster zones prepare, plan, and stay safe. MNat.ai offers personalized emergency escape plans, curated supply checklists, local shelter information, and a responsive AI chatbot to guide users before, during, and after a disaster. As a life-saving tool, it’s crucial that our branding communicates clarity, trust, urgency, and accessibility across all touchpoints. This guide ensures every design, message, and user interaction aligns with our mission: to make emergency preparedness simple, personal, and accessible for everyone.</a:t>
            </a:r>
            <a:endParaRPr sz="1700">
              <a:solidFill>
                <a:schemeClr val="dk1"/>
              </a:solidFill>
              <a:latin typeface="Inter Tight"/>
              <a:ea typeface="Inter Tight"/>
              <a:cs typeface="Inter Tight"/>
              <a:sym typeface="Inter Tight"/>
            </a:endParaRPr>
          </a:p>
          <a:p>
            <a:pPr indent="0" lvl="0" marL="0" rtl="0" algn="l">
              <a:spcBef>
                <a:spcPts val="0"/>
              </a:spcBef>
              <a:spcAft>
                <a:spcPts val="0"/>
              </a:spcAft>
              <a:buNone/>
            </a:pPr>
            <a:r>
              <a:t/>
            </a:r>
            <a:endParaRPr sz="1700">
              <a:solidFill>
                <a:schemeClr val="dk1"/>
              </a:solidFill>
              <a:latin typeface="Inter Tight"/>
              <a:ea typeface="Inter Tight"/>
              <a:cs typeface="Inter Tight"/>
              <a:sym typeface="Inter Tight"/>
            </a:endParaRPr>
          </a:p>
          <a:p>
            <a:pPr indent="0" lvl="0" marL="0" rtl="0" algn="l">
              <a:spcBef>
                <a:spcPts val="0"/>
              </a:spcBef>
              <a:spcAft>
                <a:spcPts val="0"/>
              </a:spcAft>
              <a:buNone/>
            </a:pPr>
            <a:r>
              <a:t/>
            </a:r>
            <a:endParaRPr sz="1700">
              <a:solidFill>
                <a:schemeClr val="dk1"/>
              </a:solidFill>
              <a:latin typeface="Inter Tight"/>
              <a:ea typeface="Inter Tight"/>
              <a:cs typeface="Inter Tight"/>
              <a:sym typeface="Inter T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pic>
        <p:nvPicPr>
          <p:cNvPr descr="Onion epidermis with large cells under microscope." id="598" name="Google Shape;598;p71"/>
          <p:cNvPicPr preferRelativeResize="0"/>
          <p:nvPr>
            <p:ph idx="2" type="pic"/>
          </p:nvPr>
        </p:nvPicPr>
        <p:blipFill rotWithShape="1">
          <a:blip r:embed="rId3">
            <a:alphaModFix/>
          </a:blip>
          <a:srcRect b="0" l="25391" r="25391" t="0"/>
          <a:stretch/>
        </p:blipFill>
        <p:spPr>
          <a:xfrm rot="-300067">
            <a:off x="550589" y="883785"/>
            <a:ext cx="3630622" cy="3658027"/>
          </a:xfrm>
          <a:prstGeom prst="snip1Rect">
            <a:avLst>
              <a:gd fmla="val 16667" name="adj"/>
            </a:avLst>
          </a:prstGeom>
        </p:spPr>
      </p:pic>
      <p:sp>
        <p:nvSpPr>
          <p:cNvPr id="599" name="Google Shape;599;p71"/>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00" name="Google Shape;600;p71"/>
          <p:cNvSpPr txBox="1"/>
          <p:nvPr>
            <p:ph type="title"/>
          </p:nvPr>
        </p:nvSpPr>
        <p:spPr>
          <a:xfrm>
            <a:off x="5204625" y="1249533"/>
            <a:ext cx="3662100" cy="96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Next Lesson</a:t>
            </a:r>
            <a:endParaRPr/>
          </a:p>
        </p:txBody>
      </p:sp>
      <p:sp>
        <p:nvSpPr>
          <p:cNvPr id="601" name="Google Shape;601;p71"/>
          <p:cNvSpPr txBox="1"/>
          <p:nvPr>
            <p:ph idx="1" type="body"/>
          </p:nvPr>
        </p:nvSpPr>
        <p:spPr>
          <a:xfrm>
            <a:off x="5204625" y="2291390"/>
            <a:ext cx="3662100" cy="14931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 sed do eiusmod tempor incididunt ut labore et dolore magna aliqua. Ut enim ad minim veniam.</a:t>
            </a:r>
            <a:endParaRPr/>
          </a:p>
        </p:txBody>
      </p:sp>
      <p:sp>
        <p:nvSpPr>
          <p:cNvPr id="602" name="Google Shape;602;p71"/>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Next Lesson</a:t>
            </a:r>
            <a:endParaRPr/>
          </a:p>
        </p:txBody>
      </p:sp>
      <p:sp>
        <p:nvSpPr>
          <p:cNvPr id="603" name="Google Shape;603;p71"/>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Introduction to DNA</a:t>
            </a:r>
            <a:endParaRPr/>
          </a:p>
        </p:txBody>
      </p:sp>
      <p:sp>
        <p:nvSpPr>
          <p:cNvPr id="604" name="Google Shape;604;p71"/>
          <p:cNvSpPr/>
          <p:nvPr/>
        </p:nvSpPr>
        <p:spPr>
          <a:xfrm flipH="1" rot="5102414">
            <a:off x="3442281" y="762422"/>
            <a:ext cx="596835" cy="59803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54"/>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77" name="Google Shape;377;p54"/>
          <p:cNvSpPr txBox="1"/>
          <p:nvPr>
            <p:ph idx="1" type="body"/>
          </p:nvPr>
        </p:nvSpPr>
        <p:spPr>
          <a:xfrm>
            <a:off x="4930375" y="679799"/>
            <a:ext cx="3834600" cy="4463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The MNat.ai logo combines a stylized map with a bold location pin, centered around an asterisk symbol — commonly associated with emergency or medical alerts. This design instantly communicates our core mission: to guide users safely through crisis situations with clarity and precision. The use of red emphasizes urgency, action, and protection, while the geometric “M” formed by the map suggests structure and planning. The clean, sans-serif typography reinforces our commitment to modern, tech-driven solutions while remaining accessible and easy to read across digital and print formats. This logo is a visual anchor for our brand — signaling safety, preparedness, and trusted guidance in times of need.</a:t>
            </a:r>
            <a:endParaRPr sz="14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378" name="Google Shape;378;p54"/>
          <p:cNvSpPr txBox="1"/>
          <p:nvPr>
            <p:ph idx="4" type="subTitle"/>
          </p:nvPr>
        </p:nvSpPr>
        <p:spPr>
          <a:xfrm>
            <a:off x="333925" y="205550"/>
            <a:ext cx="8099700" cy="960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3300"/>
              <a:t>Logotype </a:t>
            </a:r>
            <a:endParaRPr sz="3300"/>
          </a:p>
        </p:txBody>
      </p:sp>
      <p:pic>
        <p:nvPicPr>
          <p:cNvPr id="379" name="Google Shape;379;p54"/>
          <p:cNvPicPr preferRelativeResize="0"/>
          <p:nvPr/>
        </p:nvPicPr>
        <p:blipFill>
          <a:blip r:embed="rId3">
            <a:alphaModFix/>
          </a:blip>
          <a:stretch>
            <a:fillRect/>
          </a:stretch>
        </p:blipFill>
        <p:spPr>
          <a:xfrm>
            <a:off x="543225" y="1166150"/>
            <a:ext cx="3004025" cy="3004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5"/>
          <p:cNvSpPr txBox="1"/>
          <p:nvPr>
            <p:ph type="title"/>
          </p:nvPr>
        </p:nvSpPr>
        <p:spPr>
          <a:xfrm>
            <a:off x="334200" y="205550"/>
            <a:ext cx="8475600" cy="6156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rPr>
              <a:t>Typography</a:t>
            </a:r>
            <a:endParaRPr>
              <a:solidFill>
                <a:schemeClr val="dk1"/>
              </a:solidFill>
            </a:endParaRPr>
          </a:p>
        </p:txBody>
      </p:sp>
      <p:sp>
        <p:nvSpPr>
          <p:cNvPr id="385" name="Google Shape;385;p55"/>
          <p:cNvSpPr txBox="1"/>
          <p:nvPr>
            <p:ph idx="1" type="body"/>
          </p:nvPr>
        </p:nvSpPr>
        <p:spPr>
          <a:xfrm>
            <a:off x="3660975" y="1107525"/>
            <a:ext cx="3002400" cy="46485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t>Typographic Settings</a:t>
            </a:r>
            <a:endParaRPr sz="1100"/>
          </a:p>
          <a:p>
            <a:pPr indent="0" lvl="0" marL="0" rtl="0" algn="l">
              <a:lnSpc>
                <a:spcPct val="100000"/>
              </a:lnSpc>
              <a:spcBef>
                <a:spcPts val="1200"/>
              </a:spcBef>
              <a:spcAft>
                <a:spcPts val="0"/>
              </a:spcAft>
              <a:buNone/>
            </a:pPr>
            <a:r>
              <a:rPr lang="en" sz="1100"/>
              <a:t>Headline: Roboto Bold</a:t>
            </a:r>
            <a:endParaRPr sz="1100"/>
          </a:p>
          <a:p>
            <a:pPr indent="0" lvl="0" marL="0" rtl="0" algn="l">
              <a:lnSpc>
                <a:spcPct val="100000"/>
              </a:lnSpc>
              <a:spcBef>
                <a:spcPts val="1200"/>
              </a:spcBef>
              <a:spcAft>
                <a:spcPts val="0"/>
              </a:spcAft>
              <a:buNone/>
            </a:pPr>
            <a:r>
              <a:rPr lang="en" sz="1100"/>
              <a:t>a. Font size (mobile): 24px</a:t>
            </a:r>
            <a:endParaRPr sz="1100"/>
          </a:p>
          <a:p>
            <a:pPr indent="0" lvl="0" marL="0" rtl="0" algn="l">
              <a:lnSpc>
                <a:spcPct val="100000"/>
              </a:lnSpc>
              <a:spcBef>
                <a:spcPts val="1200"/>
              </a:spcBef>
              <a:spcAft>
                <a:spcPts val="0"/>
              </a:spcAft>
              <a:buNone/>
            </a:pPr>
            <a:r>
              <a:rPr lang="en" sz="1100"/>
              <a:t>b. Text: Upper and Lowercase</a:t>
            </a:r>
            <a:endParaRPr sz="1100"/>
          </a:p>
          <a:p>
            <a:pPr indent="0" lvl="0" marL="0" rtl="0" algn="l">
              <a:lnSpc>
                <a:spcPct val="100000"/>
              </a:lnSpc>
              <a:spcBef>
                <a:spcPts val="1200"/>
              </a:spcBef>
              <a:spcAft>
                <a:spcPts val="0"/>
              </a:spcAft>
              <a:buNone/>
            </a:pPr>
            <a:r>
              <a:rPr lang="en" sz="1100"/>
              <a:t>c. Letter Spacing: 0</a:t>
            </a:r>
            <a:endParaRPr sz="1100"/>
          </a:p>
          <a:p>
            <a:pPr indent="0" lvl="0" marL="0" rtl="0" algn="l">
              <a:lnSpc>
                <a:spcPct val="100000"/>
              </a:lnSpc>
              <a:spcBef>
                <a:spcPts val="1200"/>
              </a:spcBef>
              <a:spcAft>
                <a:spcPts val="0"/>
              </a:spcAft>
              <a:buNone/>
            </a:pPr>
            <a:r>
              <a:t/>
            </a:r>
            <a:endParaRPr sz="1100"/>
          </a:p>
          <a:p>
            <a:pPr indent="0" lvl="0" marL="0" rtl="0" algn="l">
              <a:lnSpc>
                <a:spcPct val="100000"/>
              </a:lnSpc>
              <a:spcBef>
                <a:spcPts val="1200"/>
              </a:spcBef>
              <a:spcAft>
                <a:spcPts val="0"/>
              </a:spcAft>
              <a:buNone/>
            </a:pPr>
            <a:r>
              <a:rPr lang="en" sz="1100"/>
              <a:t>Subheadline: Roboto Medium</a:t>
            </a:r>
            <a:endParaRPr sz="1100"/>
          </a:p>
          <a:p>
            <a:pPr indent="0" lvl="0" marL="0" rtl="0" algn="l">
              <a:lnSpc>
                <a:spcPct val="100000"/>
              </a:lnSpc>
              <a:spcBef>
                <a:spcPts val="1200"/>
              </a:spcBef>
              <a:spcAft>
                <a:spcPts val="0"/>
              </a:spcAft>
              <a:buNone/>
            </a:pPr>
            <a:r>
              <a:rPr lang="en" sz="1100"/>
              <a:t>a. Font size (mobile): 18px</a:t>
            </a:r>
            <a:endParaRPr sz="1100"/>
          </a:p>
          <a:p>
            <a:pPr indent="0" lvl="0" marL="0" rtl="0" algn="l">
              <a:lnSpc>
                <a:spcPct val="100000"/>
              </a:lnSpc>
              <a:spcBef>
                <a:spcPts val="1200"/>
              </a:spcBef>
              <a:spcAft>
                <a:spcPts val="0"/>
              </a:spcAft>
              <a:buNone/>
            </a:pPr>
            <a:r>
              <a:rPr lang="en" sz="1100"/>
              <a:t>b. Text: Upper and Lowercase</a:t>
            </a:r>
            <a:endParaRPr sz="1100"/>
          </a:p>
          <a:p>
            <a:pPr indent="0" lvl="0" marL="0" rtl="0" algn="l">
              <a:lnSpc>
                <a:spcPct val="100000"/>
              </a:lnSpc>
              <a:spcBef>
                <a:spcPts val="1200"/>
              </a:spcBef>
              <a:spcAft>
                <a:spcPts val="0"/>
              </a:spcAft>
              <a:buNone/>
            </a:pPr>
            <a:r>
              <a:rPr lang="en" sz="1100"/>
              <a:t>c. Letter Spacing: 0</a:t>
            </a:r>
            <a:endParaRPr sz="1100"/>
          </a:p>
          <a:p>
            <a:pPr indent="0" lvl="0" marL="0" rtl="0" algn="l">
              <a:lnSpc>
                <a:spcPct val="100000"/>
              </a:lnSpc>
              <a:spcBef>
                <a:spcPts val="1200"/>
              </a:spcBef>
              <a:spcAft>
                <a:spcPts val="0"/>
              </a:spcAft>
              <a:buNone/>
            </a:pPr>
            <a:r>
              <a:t/>
            </a:r>
            <a:endParaRPr sz="1100"/>
          </a:p>
          <a:p>
            <a:pPr indent="0" lvl="0" marL="0" rtl="0" algn="l">
              <a:lnSpc>
                <a:spcPct val="100000"/>
              </a:lnSpc>
              <a:spcBef>
                <a:spcPts val="1200"/>
              </a:spcBef>
              <a:spcAft>
                <a:spcPts val="0"/>
              </a:spcAft>
              <a:buNone/>
            </a:pPr>
            <a:r>
              <a:t/>
            </a:r>
            <a:endParaRPr sz="1100"/>
          </a:p>
          <a:p>
            <a:pPr indent="0" lvl="0" marL="0" rtl="0" algn="l">
              <a:lnSpc>
                <a:spcPct val="100000"/>
              </a:lnSpc>
              <a:spcBef>
                <a:spcPts val="1200"/>
              </a:spcBef>
              <a:spcAft>
                <a:spcPts val="0"/>
              </a:spcAft>
              <a:buNone/>
            </a:pPr>
            <a:r>
              <a:t/>
            </a:r>
            <a:endParaRPr sz="1100"/>
          </a:p>
          <a:p>
            <a:pPr indent="0" lvl="0" marL="0" rtl="0" algn="l">
              <a:lnSpc>
                <a:spcPct val="100000"/>
              </a:lnSpc>
              <a:spcBef>
                <a:spcPts val="1200"/>
              </a:spcBef>
              <a:spcAft>
                <a:spcPts val="1200"/>
              </a:spcAft>
              <a:buNone/>
            </a:pPr>
            <a:r>
              <a:t/>
            </a:r>
            <a:endParaRPr/>
          </a:p>
        </p:txBody>
      </p:sp>
      <p:sp>
        <p:nvSpPr>
          <p:cNvPr id="386" name="Google Shape;386;p5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87" name="Google Shape;387;p55"/>
          <p:cNvSpPr txBox="1"/>
          <p:nvPr/>
        </p:nvSpPr>
        <p:spPr>
          <a:xfrm>
            <a:off x="6603775" y="1107525"/>
            <a:ext cx="2205600" cy="393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sz="1100">
                <a:solidFill>
                  <a:schemeClr val="dk1"/>
                </a:solidFill>
                <a:latin typeface="Inter Tight"/>
                <a:ea typeface="Inter Tight"/>
                <a:cs typeface="Inter Tight"/>
                <a:sym typeface="Inter Tight"/>
              </a:rPr>
              <a:t>Body Copy: Roboto Regular</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rPr lang="en" sz="1100">
                <a:solidFill>
                  <a:schemeClr val="dk1"/>
                </a:solidFill>
                <a:latin typeface="Inter Tight"/>
                <a:ea typeface="Inter Tight"/>
                <a:cs typeface="Inter Tight"/>
                <a:sym typeface="Inter Tight"/>
              </a:rPr>
              <a:t>a. Font size (mobile): 14px</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rPr lang="en" sz="1100">
                <a:solidFill>
                  <a:schemeClr val="dk1"/>
                </a:solidFill>
                <a:latin typeface="Inter Tight"/>
                <a:ea typeface="Inter Tight"/>
                <a:cs typeface="Inter Tight"/>
                <a:sym typeface="Inter Tight"/>
              </a:rPr>
              <a:t>b. Text: Upper and Lowercase</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rPr lang="en" sz="1100">
                <a:solidFill>
                  <a:schemeClr val="dk1"/>
                </a:solidFill>
                <a:latin typeface="Inter Tight"/>
                <a:ea typeface="Inter Tight"/>
                <a:cs typeface="Inter Tight"/>
                <a:sym typeface="Inter Tight"/>
              </a:rPr>
              <a:t>c. Letter Spacing: 0</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rPr lang="en" sz="1100">
                <a:solidFill>
                  <a:schemeClr val="dk1"/>
                </a:solidFill>
                <a:latin typeface="Inter Tight"/>
                <a:ea typeface="Inter Tight"/>
                <a:cs typeface="Inter Tight"/>
                <a:sym typeface="Inter Tight"/>
              </a:rPr>
              <a:t>Labels: Roboto Bold</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rPr lang="en" sz="1100">
                <a:solidFill>
                  <a:schemeClr val="dk1"/>
                </a:solidFill>
                <a:latin typeface="Inter Tight"/>
                <a:ea typeface="Inter Tight"/>
                <a:cs typeface="Inter Tight"/>
                <a:sym typeface="Inter Tight"/>
              </a:rPr>
              <a:t>a. Font size (mobile): 14px</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rPr lang="en" sz="1100">
                <a:solidFill>
                  <a:schemeClr val="dk1"/>
                </a:solidFill>
                <a:latin typeface="Inter Tight"/>
                <a:ea typeface="Inter Tight"/>
                <a:cs typeface="Inter Tight"/>
                <a:sym typeface="Inter Tight"/>
              </a:rPr>
              <a:t>b. Text: Uppercase preferred</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rPr lang="en" sz="1100">
                <a:solidFill>
                  <a:schemeClr val="dk1"/>
                </a:solidFill>
                <a:latin typeface="Inter Tight"/>
                <a:ea typeface="Inter Tight"/>
                <a:cs typeface="Inter Tight"/>
                <a:sym typeface="Inter Tight"/>
              </a:rPr>
              <a:t>c. Letter Spacing: 0</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t/>
            </a:r>
            <a:endParaRPr sz="1100">
              <a:solidFill>
                <a:schemeClr val="dk1"/>
              </a:solidFill>
              <a:latin typeface="Inter Tight"/>
              <a:ea typeface="Inter Tight"/>
              <a:cs typeface="Inter Tight"/>
              <a:sym typeface="Inter Tight"/>
            </a:endParaRPr>
          </a:p>
          <a:p>
            <a:pPr indent="0" lvl="0" marL="0" rtl="0" algn="l">
              <a:spcBef>
                <a:spcPts val="1200"/>
              </a:spcBef>
              <a:spcAft>
                <a:spcPts val="0"/>
              </a:spcAft>
              <a:buClr>
                <a:schemeClr val="accent1"/>
              </a:buClr>
              <a:buSzPts val="1100"/>
              <a:buFont typeface="Arial"/>
              <a:buNone/>
            </a:pPr>
            <a:r>
              <a:t/>
            </a:r>
            <a:endParaRPr sz="1700">
              <a:solidFill>
                <a:schemeClr val="dk1"/>
              </a:solidFill>
              <a:latin typeface="Inter Tight"/>
              <a:ea typeface="Inter Tight"/>
              <a:cs typeface="Inter Tight"/>
              <a:sym typeface="Inter Tight"/>
            </a:endParaRPr>
          </a:p>
          <a:p>
            <a:pPr indent="0" lvl="0" marL="0" rtl="0" algn="l">
              <a:spcBef>
                <a:spcPts val="1200"/>
              </a:spcBef>
              <a:spcAft>
                <a:spcPts val="0"/>
              </a:spcAft>
              <a:buNone/>
            </a:pPr>
            <a:r>
              <a:t/>
            </a:r>
            <a:endParaRPr sz="1700">
              <a:solidFill>
                <a:schemeClr val="dk1"/>
              </a:solidFill>
              <a:latin typeface="Inter Tight"/>
              <a:ea typeface="Inter Tight"/>
              <a:cs typeface="Inter Tight"/>
              <a:sym typeface="Inter Tight"/>
            </a:endParaRPr>
          </a:p>
        </p:txBody>
      </p:sp>
      <p:sp>
        <p:nvSpPr>
          <p:cNvPr id="388" name="Google Shape;388;p55"/>
          <p:cNvSpPr txBox="1"/>
          <p:nvPr/>
        </p:nvSpPr>
        <p:spPr>
          <a:xfrm>
            <a:off x="509725" y="1107525"/>
            <a:ext cx="2011200" cy="32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Tight"/>
                <a:ea typeface="Inter Tight"/>
                <a:cs typeface="Inter Tight"/>
                <a:sym typeface="Inter Tight"/>
              </a:rPr>
              <a:t>For headlines, Roboto is used. It is available in Bold (first-hand choice for main headlines), Medium (for moderate emphasis), and Regular (for longer headlines or secondary headers).</a:t>
            </a:r>
            <a:endParaRPr sz="1200">
              <a:solidFill>
                <a:schemeClr val="dk1"/>
              </a:solidFill>
              <a:latin typeface="Inter Tight"/>
              <a:ea typeface="Inter Tight"/>
              <a:cs typeface="Inter Tight"/>
              <a:sym typeface="Inter Tight"/>
            </a:endParaRPr>
          </a:p>
          <a:p>
            <a:pPr indent="0" lvl="0" marL="0" rtl="0" algn="l">
              <a:spcBef>
                <a:spcPts val="0"/>
              </a:spcBef>
              <a:spcAft>
                <a:spcPts val="0"/>
              </a:spcAft>
              <a:buNone/>
            </a:pPr>
            <a:r>
              <a:t/>
            </a:r>
            <a:endParaRPr sz="12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200">
                <a:solidFill>
                  <a:schemeClr val="dk1"/>
                </a:solidFill>
                <a:latin typeface="Inter Tight"/>
                <a:ea typeface="Inter Tight"/>
                <a:cs typeface="Inter Tight"/>
                <a:sym typeface="Inter Tight"/>
              </a:rPr>
              <a:t>For subheadlines, Roboto is also used. It is available in Bold or Medium for clarity and hierarchy across the UI.</a:t>
            </a:r>
            <a:endParaRPr sz="1200">
              <a:solidFill>
                <a:schemeClr val="dk1"/>
              </a:solidFill>
              <a:latin typeface="Inter Tight"/>
              <a:ea typeface="Inter Tight"/>
              <a:cs typeface="Inter Tight"/>
              <a:sym typeface="Inter Tight"/>
            </a:endParaRPr>
          </a:p>
          <a:p>
            <a:pPr indent="0" lvl="0" marL="0" rtl="0" algn="l">
              <a:spcBef>
                <a:spcPts val="0"/>
              </a:spcBef>
              <a:spcAft>
                <a:spcPts val="0"/>
              </a:spcAft>
              <a:buNone/>
            </a:pPr>
            <a:r>
              <a:t/>
            </a:r>
            <a:endParaRPr sz="12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200">
                <a:solidFill>
                  <a:schemeClr val="dk1"/>
                </a:solidFill>
                <a:latin typeface="Inter Tight"/>
                <a:ea typeface="Inter Tight"/>
                <a:cs typeface="Inter Tight"/>
                <a:sym typeface="Inter Tight"/>
              </a:rPr>
              <a:t>For body copy and labels, Roboto is used in Regular as the default, with Italic and Bold variations available where emphasis or structure is needed.</a:t>
            </a:r>
            <a:endParaRPr sz="1200">
              <a:solidFill>
                <a:schemeClr val="dk1"/>
              </a:solidFill>
              <a:latin typeface="Inter Tight"/>
              <a:ea typeface="Inter Tight"/>
              <a:cs typeface="Inter Tight"/>
              <a:sym typeface="Inter T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94" name="Google Shape;394;p56"/>
          <p:cNvSpPr txBox="1"/>
          <p:nvPr>
            <p:ph type="title"/>
          </p:nvPr>
        </p:nvSpPr>
        <p:spPr>
          <a:xfrm>
            <a:off x="334200" y="299850"/>
            <a:ext cx="8475600" cy="6156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rPr>
              <a:t>Colors</a:t>
            </a:r>
            <a:endParaRPr>
              <a:solidFill>
                <a:schemeClr val="dk1"/>
              </a:solidFill>
            </a:endParaRPr>
          </a:p>
        </p:txBody>
      </p:sp>
      <p:sp>
        <p:nvSpPr>
          <p:cNvPr id="395" name="Google Shape;395;p56"/>
          <p:cNvSpPr txBox="1"/>
          <p:nvPr/>
        </p:nvSpPr>
        <p:spPr>
          <a:xfrm>
            <a:off x="444825" y="1399400"/>
            <a:ext cx="2780400" cy="347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Inter Tight"/>
                <a:ea typeface="Inter Tight"/>
                <a:cs typeface="Inter Tight"/>
                <a:sym typeface="Inter Tight"/>
              </a:rPr>
              <a:t>MNat.ai Color Palette:</a:t>
            </a:r>
            <a:endParaRPr b="1" sz="12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200">
                <a:solidFill>
                  <a:schemeClr val="dk1"/>
                </a:solidFill>
                <a:latin typeface="Inter Tight"/>
                <a:ea typeface="Inter Tight"/>
                <a:cs typeface="Inter Tight"/>
                <a:sym typeface="Inter Tight"/>
              </a:rPr>
              <a:t>The MNat.ai color palette is designed to reflect a sense of urgency, trust, and calm. It relies on rich earth tones and high-contrast emergency accents to help users navigate emergency scenarios quickly and confidently. While the primary brand colors stem from the logo, the palette extends to include grounding neutrals and vibrant alert tones that enhance clarity and accessibility.</a:t>
            </a:r>
            <a:endParaRPr sz="1200">
              <a:solidFill>
                <a:schemeClr val="dk1"/>
              </a:solidFill>
              <a:latin typeface="Inter Tight"/>
              <a:ea typeface="Inter Tight"/>
              <a:cs typeface="Inter Tight"/>
              <a:sym typeface="Inter Tight"/>
            </a:endParaRPr>
          </a:p>
          <a:p>
            <a:pPr indent="0" lvl="0" marL="0" rtl="0" algn="l">
              <a:spcBef>
                <a:spcPts val="0"/>
              </a:spcBef>
              <a:spcAft>
                <a:spcPts val="0"/>
              </a:spcAft>
              <a:buNone/>
            </a:pPr>
            <a:r>
              <a:t/>
            </a:r>
            <a:endParaRPr sz="12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200">
                <a:solidFill>
                  <a:schemeClr val="dk1"/>
                </a:solidFill>
                <a:latin typeface="Inter Tight"/>
                <a:ea typeface="Inter Tight"/>
                <a:cs typeface="Inter Tight"/>
                <a:sym typeface="Inter Tight"/>
              </a:rPr>
              <a:t>In mobile and web interfaces, white is primarily used for background clarity, while deep green and emergency red are used for structure and attention cues.</a:t>
            </a:r>
            <a:endParaRPr sz="1200">
              <a:solidFill>
                <a:schemeClr val="dk1"/>
              </a:solidFill>
              <a:latin typeface="Inter Tight"/>
              <a:ea typeface="Inter Tight"/>
              <a:cs typeface="Inter Tight"/>
              <a:sym typeface="Inter Tight"/>
            </a:endParaRPr>
          </a:p>
        </p:txBody>
      </p:sp>
      <p:sp>
        <p:nvSpPr>
          <p:cNvPr id="396" name="Google Shape;396;p56"/>
          <p:cNvSpPr txBox="1"/>
          <p:nvPr/>
        </p:nvSpPr>
        <p:spPr>
          <a:xfrm>
            <a:off x="4365000" y="1436450"/>
            <a:ext cx="2780400" cy="340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latin typeface="Inter Tight"/>
                <a:ea typeface="Inter Tight"/>
                <a:cs typeface="Inter Tight"/>
                <a:sym typeface="Inter Tight"/>
              </a:rPr>
              <a:t>Logo Colors:</a:t>
            </a:r>
            <a:endParaRPr b="1" sz="11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100">
                <a:solidFill>
                  <a:schemeClr val="dk1"/>
                </a:solidFill>
                <a:latin typeface="Inter Tight"/>
                <a:ea typeface="Inter Tight"/>
                <a:cs typeface="Inter Tight"/>
                <a:sym typeface="Inter Tight"/>
              </a:rPr>
              <a:t>#D62828, RGB: 214, 40, 40 — Emergency Red</a:t>
            </a:r>
            <a:endParaRPr sz="11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100">
                <a:solidFill>
                  <a:schemeClr val="dk1"/>
                </a:solidFill>
                <a:latin typeface="Inter Tight"/>
                <a:ea typeface="Inter Tight"/>
                <a:cs typeface="Inter Tight"/>
                <a:sym typeface="Inter Tight"/>
              </a:rPr>
              <a:t>#BF1E2E, RGB: 191, 30, 46 — Alert Marker Red</a:t>
            </a:r>
            <a:endParaRPr sz="11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100">
                <a:solidFill>
                  <a:schemeClr val="dk1"/>
                </a:solidFill>
                <a:latin typeface="Inter Tight"/>
                <a:ea typeface="Inter Tight"/>
                <a:cs typeface="Inter Tight"/>
                <a:sym typeface="Inter Tight"/>
              </a:rPr>
              <a:t>#EEEBE3, RGB: 238, 235, 227 — Soft Background Beige</a:t>
            </a:r>
            <a:endParaRPr sz="1100">
              <a:solidFill>
                <a:schemeClr val="dk1"/>
              </a:solidFill>
              <a:latin typeface="Inter Tight"/>
              <a:ea typeface="Inter Tight"/>
              <a:cs typeface="Inter Tight"/>
              <a:sym typeface="Inter Tight"/>
            </a:endParaRPr>
          </a:p>
          <a:p>
            <a:pPr indent="0" lvl="0" marL="0" rtl="0" algn="l">
              <a:spcBef>
                <a:spcPts val="0"/>
              </a:spcBef>
              <a:spcAft>
                <a:spcPts val="0"/>
              </a:spcAft>
              <a:buNone/>
            </a:pPr>
            <a:r>
              <a:t/>
            </a:r>
            <a:endParaRPr sz="1100">
              <a:solidFill>
                <a:schemeClr val="dk1"/>
              </a:solidFill>
              <a:latin typeface="Inter Tight"/>
              <a:ea typeface="Inter Tight"/>
              <a:cs typeface="Inter Tight"/>
              <a:sym typeface="Inter Tight"/>
            </a:endParaRPr>
          </a:p>
          <a:p>
            <a:pPr indent="0" lvl="0" marL="0" rtl="0" algn="l">
              <a:spcBef>
                <a:spcPts val="0"/>
              </a:spcBef>
              <a:spcAft>
                <a:spcPts val="0"/>
              </a:spcAft>
              <a:buNone/>
            </a:pPr>
            <a:r>
              <a:t/>
            </a:r>
            <a:endParaRPr sz="1100">
              <a:solidFill>
                <a:schemeClr val="dk1"/>
              </a:solidFill>
              <a:latin typeface="Inter Tight"/>
              <a:ea typeface="Inter Tight"/>
              <a:cs typeface="Inter Tight"/>
              <a:sym typeface="Inter Tight"/>
            </a:endParaRPr>
          </a:p>
          <a:p>
            <a:pPr indent="0" lvl="0" marL="0" rtl="0" algn="l">
              <a:spcBef>
                <a:spcPts val="0"/>
              </a:spcBef>
              <a:spcAft>
                <a:spcPts val="0"/>
              </a:spcAft>
              <a:buNone/>
            </a:pPr>
            <a:r>
              <a:rPr b="1" lang="en" sz="1100">
                <a:solidFill>
                  <a:schemeClr val="dk1"/>
                </a:solidFill>
                <a:latin typeface="Inter Tight"/>
                <a:ea typeface="Inter Tight"/>
                <a:cs typeface="Inter Tight"/>
                <a:sym typeface="Inter Tight"/>
              </a:rPr>
              <a:t>Primary Colors:</a:t>
            </a:r>
            <a:endParaRPr b="1" sz="11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100">
                <a:solidFill>
                  <a:schemeClr val="dk1"/>
                </a:solidFill>
                <a:latin typeface="Inter Tight"/>
                <a:ea typeface="Inter Tight"/>
                <a:cs typeface="Inter Tight"/>
                <a:sym typeface="Inter Tight"/>
              </a:rPr>
              <a:t>#004225, RGB: 0, 66, 37 — Deep Green</a:t>
            </a:r>
            <a:endParaRPr sz="11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100">
                <a:solidFill>
                  <a:schemeClr val="dk1"/>
                </a:solidFill>
                <a:latin typeface="Inter Tight"/>
                <a:ea typeface="Inter Tight"/>
                <a:cs typeface="Inter Tight"/>
                <a:sym typeface="Inter Tight"/>
              </a:rPr>
              <a:t>#FFFFFF, RGB: 255, 255, 255 — White</a:t>
            </a:r>
            <a:endParaRPr sz="1100">
              <a:solidFill>
                <a:schemeClr val="dk1"/>
              </a:solidFill>
              <a:latin typeface="Inter Tight"/>
              <a:ea typeface="Inter Tight"/>
              <a:cs typeface="Inter Tight"/>
              <a:sym typeface="Inter Tight"/>
            </a:endParaRPr>
          </a:p>
          <a:p>
            <a:pPr indent="0" lvl="0" marL="0" rtl="0" algn="l">
              <a:spcBef>
                <a:spcPts val="0"/>
              </a:spcBef>
              <a:spcAft>
                <a:spcPts val="0"/>
              </a:spcAft>
              <a:buNone/>
            </a:pPr>
            <a:r>
              <a:rPr lang="en" sz="1100">
                <a:solidFill>
                  <a:schemeClr val="dk1"/>
                </a:solidFill>
                <a:latin typeface="Inter Tight"/>
                <a:ea typeface="Inter Tight"/>
                <a:cs typeface="Inter Tight"/>
                <a:sym typeface="Inter Tight"/>
              </a:rPr>
              <a:t>#CC6E3F, RGB: 204, 110, 63 — Safety Orange</a:t>
            </a:r>
            <a:endParaRPr sz="1100">
              <a:solidFill>
                <a:schemeClr val="dk1"/>
              </a:solidFill>
              <a:latin typeface="Inter Tight"/>
              <a:ea typeface="Inter Tight"/>
              <a:cs typeface="Inter Tight"/>
              <a:sym typeface="Inter Tight"/>
            </a:endParaRPr>
          </a:p>
          <a:p>
            <a:pPr indent="0" lvl="0" marL="0" rtl="0" algn="l">
              <a:spcBef>
                <a:spcPts val="0"/>
              </a:spcBef>
              <a:spcAft>
                <a:spcPts val="0"/>
              </a:spcAft>
              <a:buNone/>
            </a:pPr>
            <a:r>
              <a:t/>
            </a:r>
            <a:endParaRPr sz="1100">
              <a:solidFill>
                <a:schemeClr val="dk1"/>
              </a:solidFill>
              <a:latin typeface="Inter Tight"/>
              <a:ea typeface="Inter Tight"/>
              <a:cs typeface="Inter Tight"/>
              <a:sym typeface="Inter Tight"/>
            </a:endParaRPr>
          </a:p>
        </p:txBody>
      </p:sp>
      <p:pic>
        <p:nvPicPr>
          <p:cNvPr id="397" name="Google Shape;397;p56"/>
          <p:cNvPicPr preferRelativeResize="0"/>
          <p:nvPr/>
        </p:nvPicPr>
        <p:blipFill>
          <a:blip r:embed="rId3">
            <a:alphaModFix/>
          </a:blip>
          <a:stretch>
            <a:fillRect/>
          </a:stretch>
        </p:blipFill>
        <p:spPr>
          <a:xfrm>
            <a:off x="7479025" y="1529125"/>
            <a:ext cx="1436250" cy="1436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03" name="Google Shape;403;p57"/>
          <p:cNvSpPr txBox="1"/>
          <p:nvPr>
            <p:ph type="title"/>
          </p:nvPr>
        </p:nvSpPr>
        <p:spPr>
          <a:xfrm>
            <a:off x="334200" y="299850"/>
            <a:ext cx="8475600" cy="6156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rPr>
              <a:t>Colors Cont.</a:t>
            </a:r>
            <a:endParaRPr>
              <a:solidFill>
                <a:schemeClr val="dk1"/>
              </a:solidFill>
            </a:endParaRPr>
          </a:p>
        </p:txBody>
      </p:sp>
      <p:pic>
        <p:nvPicPr>
          <p:cNvPr id="404" name="Google Shape;404;p57" title="Screen Shot 2025-03-27 at 3.11.17 PM.png"/>
          <p:cNvPicPr preferRelativeResize="0"/>
          <p:nvPr/>
        </p:nvPicPr>
        <p:blipFill>
          <a:blip r:embed="rId3">
            <a:alphaModFix/>
          </a:blip>
          <a:stretch>
            <a:fillRect/>
          </a:stretch>
        </p:blipFill>
        <p:spPr>
          <a:xfrm>
            <a:off x="0" y="2031625"/>
            <a:ext cx="3122951" cy="1917475"/>
          </a:xfrm>
          <a:prstGeom prst="rect">
            <a:avLst/>
          </a:prstGeom>
          <a:noFill/>
          <a:ln>
            <a:noFill/>
          </a:ln>
        </p:spPr>
      </p:pic>
      <p:pic>
        <p:nvPicPr>
          <p:cNvPr id="405" name="Google Shape;405;p57" title="Screen Shot 2025-03-27 at 3.11.42 PM.png"/>
          <p:cNvPicPr preferRelativeResize="0"/>
          <p:nvPr/>
        </p:nvPicPr>
        <p:blipFill>
          <a:blip r:embed="rId4">
            <a:alphaModFix/>
          </a:blip>
          <a:stretch>
            <a:fillRect/>
          </a:stretch>
        </p:blipFill>
        <p:spPr>
          <a:xfrm>
            <a:off x="3122950" y="2031625"/>
            <a:ext cx="3122951" cy="1917474"/>
          </a:xfrm>
          <a:prstGeom prst="rect">
            <a:avLst/>
          </a:prstGeom>
          <a:noFill/>
          <a:ln>
            <a:noFill/>
          </a:ln>
        </p:spPr>
      </p:pic>
      <p:pic>
        <p:nvPicPr>
          <p:cNvPr id="406" name="Google Shape;406;p57" title="Screen Shot 2025-03-27 at 3.16.08 PM.png"/>
          <p:cNvPicPr preferRelativeResize="0"/>
          <p:nvPr/>
        </p:nvPicPr>
        <p:blipFill>
          <a:blip r:embed="rId5">
            <a:alphaModFix/>
          </a:blip>
          <a:stretch>
            <a:fillRect/>
          </a:stretch>
        </p:blipFill>
        <p:spPr>
          <a:xfrm>
            <a:off x="6021049" y="2031623"/>
            <a:ext cx="3122951" cy="1917476"/>
          </a:xfrm>
          <a:prstGeom prst="rect">
            <a:avLst/>
          </a:prstGeom>
          <a:noFill/>
          <a:ln>
            <a:noFill/>
          </a:ln>
        </p:spPr>
      </p:pic>
      <p:sp>
        <p:nvSpPr>
          <p:cNvPr id="407" name="Google Shape;407;p57"/>
          <p:cNvSpPr txBox="1"/>
          <p:nvPr/>
        </p:nvSpPr>
        <p:spPr>
          <a:xfrm>
            <a:off x="334200" y="1327288"/>
            <a:ext cx="2080200" cy="29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1"/>
                </a:solidFill>
                <a:latin typeface="Inter Tight"/>
                <a:ea typeface="Inter Tight"/>
                <a:cs typeface="Inter Tight"/>
                <a:sym typeface="Inter Tight"/>
              </a:rPr>
              <a:t>Color Examples:</a:t>
            </a:r>
            <a:endParaRPr b="1" sz="1700">
              <a:solidFill>
                <a:schemeClr val="dk1"/>
              </a:solidFill>
              <a:latin typeface="Inter Tight"/>
              <a:ea typeface="Inter Tight"/>
              <a:cs typeface="Inter Tight"/>
              <a:sym typeface="Inter T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13" name="Google Shape;413;p58"/>
          <p:cNvSpPr txBox="1"/>
          <p:nvPr>
            <p:ph type="title"/>
          </p:nvPr>
        </p:nvSpPr>
        <p:spPr>
          <a:xfrm>
            <a:off x="333775" y="294275"/>
            <a:ext cx="8475600" cy="6156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rPr>
              <a:t>Icons</a:t>
            </a:r>
            <a:endParaRPr>
              <a:solidFill>
                <a:schemeClr val="dk1"/>
              </a:solidFill>
            </a:endParaRPr>
          </a:p>
        </p:txBody>
      </p:sp>
      <p:sp>
        <p:nvSpPr>
          <p:cNvPr id="414" name="Google Shape;414;p58"/>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 sed do eiusmod tempor incididunt ut labore et dolore magna aliqua. Ut enim ad minim veniam.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20" name="Google Shape;420;p59"/>
          <p:cNvSpPr txBox="1"/>
          <p:nvPr>
            <p:ph type="title"/>
          </p:nvPr>
        </p:nvSpPr>
        <p:spPr>
          <a:xfrm>
            <a:off x="2479675" y="1637413"/>
            <a:ext cx="41847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DNA?</a:t>
            </a:r>
            <a:endParaRPr/>
          </a:p>
        </p:txBody>
      </p:sp>
      <p:sp>
        <p:nvSpPr>
          <p:cNvPr id="421" name="Google Shape;421;p59"/>
          <p:cNvSpPr txBox="1"/>
          <p:nvPr>
            <p:ph idx="1" type="body"/>
          </p:nvPr>
        </p:nvSpPr>
        <p:spPr>
          <a:xfrm>
            <a:off x="2479675" y="2291377"/>
            <a:ext cx="4184700" cy="12315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 sed do eiusmod tempor incididunt ut labore et dolore magna aliqua. Ut enim ad minim veniam.</a:t>
            </a:r>
            <a:endParaRPr/>
          </a:p>
        </p:txBody>
      </p:sp>
      <p:sp>
        <p:nvSpPr>
          <p:cNvPr id="422" name="Google Shape;422;p59"/>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What is DNA?</a:t>
            </a:r>
            <a:endParaRPr/>
          </a:p>
        </p:txBody>
      </p:sp>
      <p:sp>
        <p:nvSpPr>
          <p:cNvPr id="423" name="Google Shape;423;p59"/>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Introduction to DNA</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pic>
        <p:nvPicPr>
          <p:cNvPr descr="Deoxyribo nucleic acid illustration." id="428" name="Google Shape;428;p60"/>
          <p:cNvPicPr preferRelativeResize="0"/>
          <p:nvPr/>
        </p:nvPicPr>
        <p:blipFill rotWithShape="1">
          <a:blip r:embed="rId3">
            <a:alphaModFix/>
          </a:blip>
          <a:srcRect b="59590" l="-17" r="14932" t="12865"/>
          <a:stretch/>
        </p:blipFill>
        <p:spPr>
          <a:xfrm>
            <a:off x="434125" y="2124435"/>
            <a:ext cx="8275200" cy="2679300"/>
          </a:xfrm>
          <a:prstGeom prst="snip1Rect">
            <a:avLst>
              <a:gd fmla="val 29311" name="adj"/>
            </a:avLst>
          </a:prstGeom>
          <a:noFill/>
          <a:ln>
            <a:noFill/>
          </a:ln>
        </p:spPr>
      </p:pic>
      <p:sp>
        <p:nvSpPr>
          <p:cNvPr id="429" name="Google Shape;429;p60"/>
          <p:cNvSpPr/>
          <p:nvPr/>
        </p:nvSpPr>
        <p:spPr>
          <a:xfrm>
            <a:off x="3108050" y="3773600"/>
            <a:ext cx="507300" cy="507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430" name="Google Shape;430;p60"/>
          <p:cNvSpPr/>
          <p:nvPr/>
        </p:nvSpPr>
        <p:spPr>
          <a:xfrm>
            <a:off x="4319875" y="3096800"/>
            <a:ext cx="507300" cy="507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431" name="Google Shape;431;p60"/>
          <p:cNvSpPr/>
          <p:nvPr/>
        </p:nvSpPr>
        <p:spPr>
          <a:xfrm>
            <a:off x="5050700" y="3564650"/>
            <a:ext cx="507300" cy="507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432" name="Google Shape;432;p60"/>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What is The Structure of DNA?</a:t>
            </a:r>
            <a:endParaRPr/>
          </a:p>
        </p:txBody>
      </p:sp>
      <p:sp>
        <p:nvSpPr>
          <p:cNvPr id="433" name="Google Shape;433;p60"/>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1"/>
              </a:buClr>
              <a:buSzPts val="1100"/>
              <a:buFont typeface="Arial"/>
              <a:buNone/>
            </a:pPr>
            <a:r>
              <a:rPr lang="en"/>
              <a:t>Introduction to DNA</a:t>
            </a:r>
            <a:endParaRPr/>
          </a:p>
        </p:txBody>
      </p:sp>
      <p:cxnSp>
        <p:nvCxnSpPr>
          <p:cNvPr id="434" name="Google Shape;434;p60"/>
          <p:cNvCxnSpPr/>
          <p:nvPr/>
        </p:nvCxnSpPr>
        <p:spPr>
          <a:xfrm rot="10800000">
            <a:off x="1598400" y="1556175"/>
            <a:ext cx="1768500" cy="2330700"/>
          </a:xfrm>
          <a:prstGeom prst="straightConnector1">
            <a:avLst/>
          </a:prstGeom>
          <a:noFill/>
          <a:ln cap="flat" cmpd="sng" w="28575">
            <a:solidFill>
              <a:schemeClr val="dk1"/>
            </a:solidFill>
            <a:prstDash val="solid"/>
            <a:round/>
            <a:headEnd len="med" w="med" type="none"/>
            <a:tailEnd len="med" w="med" type="none"/>
          </a:ln>
        </p:spPr>
      </p:cxnSp>
      <p:sp>
        <p:nvSpPr>
          <p:cNvPr id="435" name="Google Shape;435;p6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36" name="Google Shape;436;p60"/>
          <p:cNvSpPr txBox="1"/>
          <p:nvPr>
            <p:ph type="title"/>
          </p:nvPr>
        </p:nvSpPr>
        <p:spPr>
          <a:xfrm>
            <a:off x="333925" y="587150"/>
            <a:ext cx="8475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What is The Structure of DNA?</a:t>
            </a:r>
            <a:endParaRPr/>
          </a:p>
        </p:txBody>
      </p:sp>
      <p:sp>
        <p:nvSpPr>
          <p:cNvPr id="437" name="Google Shape;437;p60"/>
          <p:cNvSpPr txBox="1"/>
          <p:nvPr>
            <p:ph idx="1" type="subTitle"/>
          </p:nvPr>
        </p:nvSpPr>
        <p:spPr>
          <a:xfrm>
            <a:off x="437000" y="1202200"/>
            <a:ext cx="2322900" cy="354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Subtitle</a:t>
            </a:r>
            <a:endParaRPr/>
          </a:p>
        </p:txBody>
      </p:sp>
      <p:sp>
        <p:nvSpPr>
          <p:cNvPr id="438" name="Google Shape;438;p60"/>
          <p:cNvSpPr txBox="1"/>
          <p:nvPr>
            <p:ph idx="2" type="body"/>
          </p:nvPr>
        </p:nvSpPr>
        <p:spPr>
          <a:xfrm>
            <a:off x="437000" y="1460325"/>
            <a:ext cx="2632800" cy="6465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Lorem ipsum dolor sit amet, consectetur adipiscing elit, sed do eiusmod tempor incididunt ut labore et dolore magna aliqua.</a:t>
            </a:r>
            <a:endParaRPr/>
          </a:p>
        </p:txBody>
      </p:sp>
      <p:sp>
        <p:nvSpPr>
          <p:cNvPr id="439" name="Google Shape;439;p60"/>
          <p:cNvSpPr/>
          <p:nvPr/>
        </p:nvSpPr>
        <p:spPr>
          <a:xfrm flipH="1" rot="5400000">
            <a:off x="7926325" y="2124416"/>
            <a:ext cx="783000" cy="783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Inter Tight"/>
              <a:ea typeface="Inter Tight"/>
              <a:cs typeface="Inter Tight"/>
              <a:sym typeface="Inter Tight"/>
            </a:endParaRPr>
          </a:p>
        </p:txBody>
      </p:sp>
    </p:spTree>
  </p:cSld>
  <p:clrMapOvr>
    <a:masterClrMapping/>
  </p:clrMapOvr>
</p:sld>
</file>

<file path=ppt/theme/theme1.xml><?xml version="1.0" encoding="utf-8"?>
<a:theme xmlns:a="http://schemas.openxmlformats.org/drawingml/2006/main" xmlns:r="http://schemas.openxmlformats.org/officeDocument/2006/relationships" name="Lesson 1">
  <a:themeElements>
    <a:clrScheme name="Simple Light">
      <a:dk1>
        <a:srgbClr val="137C3F"/>
      </a:dk1>
      <a:lt1>
        <a:srgbClr val="FFFCF5"/>
      </a:lt1>
      <a:dk2>
        <a:srgbClr val="146AEB"/>
      </a:dk2>
      <a:lt2>
        <a:srgbClr val="FBA084"/>
      </a:lt2>
      <a:accent1>
        <a:srgbClr val="000000"/>
      </a:accent1>
      <a:accent2>
        <a:srgbClr val="FFFFB3"/>
      </a:accent2>
      <a:accent3>
        <a:srgbClr val="B6D7A8"/>
      </a:accent3>
      <a:accent4>
        <a:srgbClr val="A4C2F4"/>
      </a:accent4>
      <a:accent5>
        <a:srgbClr val="B6D7A8"/>
      </a:accent5>
      <a:accent6>
        <a:srgbClr val="B4A7D6"/>
      </a:accent6>
      <a:hlink>
        <a:srgbClr val="146A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